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0" r:id="rId4"/>
    <p:sldMasterId id="2147484890" r:id="rId5"/>
    <p:sldMasterId id="2147484910" r:id="rId6"/>
    <p:sldMasterId id="2147484946" r:id="rId7"/>
  </p:sldMasterIdLst>
  <p:notesMasterIdLst>
    <p:notesMasterId r:id="rId27"/>
  </p:notesMasterIdLst>
  <p:handoutMasterIdLst>
    <p:handoutMasterId r:id="rId28"/>
  </p:handoutMasterIdLst>
  <p:sldIdLst>
    <p:sldId id="2076137474" r:id="rId8"/>
    <p:sldId id="2364" r:id="rId9"/>
    <p:sldId id="2536" r:id="rId10"/>
    <p:sldId id="2076137484" r:id="rId11"/>
    <p:sldId id="2076137601" r:id="rId12"/>
    <p:sldId id="3785" r:id="rId13"/>
    <p:sldId id="3670" r:id="rId14"/>
    <p:sldId id="2076137472" r:id="rId15"/>
    <p:sldId id="2411" r:id="rId16"/>
    <p:sldId id="2585" r:id="rId17"/>
    <p:sldId id="2076137605" r:id="rId18"/>
    <p:sldId id="2076137607" r:id="rId19"/>
    <p:sldId id="2076137477" r:id="rId20"/>
    <p:sldId id="2076137478" r:id="rId21"/>
    <p:sldId id="2076137479" r:id="rId22"/>
    <p:sldId id="2076137481" r:id="rId23"/>
    <p:sldId id="2076137603" r:id="rId24"/>
    <p:sldId id="3784" r:id="rId25"/>
    <p:sldId id="2379" r:id="rId26"/>
  </p:sldIdLst>
  <p:sldSz cx="12192000" cy="6858000"/>
  <p:notesSz cx="6797675" cy="9928225"/>
  <p:defaultTextStyle>
    <a:defPPr>
      <a:defRPr lang="sv-SE"/>
    </a:defPPr>
    <a:lvl1pPr algn="ctr" rtl="0" fontAlgn="base">
      <a:spcBef>
        <a:spcPct val="0"/>
      </a:spcBef>
      <a:spcAft>
        <a:spcPct val="0"/>
      </a:spcAft>
      <a:defRPr sz="3200" b="1" kern="1200">
        <a:solidFill>
          <a:schemeClr val="tx2"/>
        </a:solidFill>
        <a:latin typeface="Arial" charset="0"/>
        <a:ea typeface="+mn-ea"/>
        <a:cs typeface="+mn-cs"/>
      </a:defRPr>
    </a:lvl1pPr>
    <a:lvl2pPr marL="457200" algn="ctr" rtl="0" fontAlgn="base">
      <a:spcBef>
        <a:spcPct val="0"/>
      </a:spcBef>
      <a:spcAft>
        <a:spcPct val="0"/>
      </a:spcAft>
      <a:defRPr sz="3200" b="1" kern="1200">
        <a:solidFill>
          <a:schemeClr val="tx2"/>
        </a:solidFill>
        <a:latin typeface="Arial" charset="0"/>
        <a:ea typeface="+mn-ea"/>
        <a:cs typeface="+mn-cs"/>
      </a:defRPr>
    </a:lvl2pPr>
    <a:lvl3pPr marL="914400" algn="ctr" rtl="0" fontAlgn="base">
      <a:spcBef>
        <a:spcPct val="0"/>
      </a:spcBef>
      <a:spcAft>
        <a:spcPct val="0"/>
      </a:spcAft>
      <a:defRPr sz="3200" b="1" kern="1200">
        <a:solidFill>
          <a:schemeClr val="tx2"/>
        </a:solidFill>
        <a:latin typeface="Arial" charset="0"/>
        <a:ea typeface="+mn-ea"/>
        <a:cs typeface="+mn-cs"/>
      </a:defRPr>
    </a:lvl3pPr>
    <a:lvl4pPr marL="1371600" algn="ctr" rtl="0" fontAlgn="base">
      <a:spcBef>
        <a:spcPct val="0"/>
      </a:spcBef>
      <a:spcAft>
        <a:spcPct val="0"/>
      </a:spcAft>
      <a:defRPr sz="3200" b="1" kern="1200">
        <a:solidFill>
          <a:schemeClr val="tx2"/>
        </a:solidFill>
        <a:latin typeface="Arial" charset="0"/>
        <a:ea typeface="+mn-ea"/>
        <a:cs typeface="+mn-cs"/>
      </a:defRPr>
    </a:lvl4pPr>
    <a:lvl5pPr marL="1828800" algn="ctr" rtl="0" fontAlgn="base">
      <a:spcBef>
        <a:spcPct val="0"/>
      </a:spcBef>
      <a:spcAft>
        <a:spcPct val="0"/>
      </a:spcAft>
      <a:defRPr sz="3200" b="1" kern="1200">
        <a:solidFill>
          <a:schemeClr val="tx2"/>
        </a:solidFill>
        <a:latin typeface="Arial" charset="0"/>
        <a:ea typeface="+mn-ea"/>
        <a:cs typeface="+mn-cs"/>
      </a:defRPr>
    </a:lvl5pPr>
    <a:lvl6pPr marL="2286000" algn="l" defTabSz="914400" rtl="0" eaLnBrk="1" latinLnBrk="0" hangingPunct="1">
      <a:defRPr sz="3200" b="1" kern="1200">
        <a:solidFill>
          <a:schemeClr val="tx2"/>
        </a:solidFill>
        <a:latin typeface="Arial" charset="0"/>
        <a:ea typeface="+mn-ea"/>
        <a:cs typeface="+mn-cs"/>
      </a:defRPr>
    </a:lvl6pPr>
    <a:lvl7pPr marL="2743200" algn="l" defTabSz="914400" rtl="0" eaLnBrk="1" latinLnBrk="0" hangingPunct="1">
      <a:defRPr sz="3200" b="1" kern="1200">
        <a:solidFill>
          <a:schemeClr val="tx2"/>
        </a:solidFill>
        <a:latin typeface="Arial" charset="0"/>
        <a:ea typeface="+mn-ea"/>
        <a:cs typeface="+mn-cs"/>
      </a:defRPr>
    </a:lvl7pPr>
    <a:lvl8pPr marL="3200400" algn="l" defTabSz="914400" rtl="0" eaLnBrk="1" latinLnBrk="0" hangingPunct="1">
      <a:defRPr sz="3200" b="1" kern="1200">
        <a:solidFill>
          <a:schemeClr val="tx2"/>
        </a:solidFill>
        <a:latin typeface="Arial" charset="0"/>
        <a:ea typeface="+mn-ea"/>
        <a:cs typeface="+mn-cs"/>
      </a:defRPr>
    </a:lvl8pPr>
    <a:lvl9pPr marL="3657600" algn="l" defTabSz="914400" rtl="0" eaLnBrk="1" latinLnBrk="0" hangingPunct="1">
      <a:defRPr sz="3200" b="1"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93" userDrawn="1">
          <p15:clr>
            <a:srgbClr val="A4A3A4"/>
          </p15:clr>
        </p15:guide>
        <p15:guide id="3" pos="24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3E00"/>
    <a:srgbClr val="364F5C"/>
    <a:srgbClr val="404F5B"/>
    <a:srgbClr val="5D5B6D"/>
    <a:srgbClr val="62A4CA"/>
    <a:srgbClr val="FF5050"/>
    <a:srgbClr val="E16E22"/>
    <a:srgbClr val="6189B3"/>
    <a:srgbClr val="C2D1F4"/>
    <a:srgbClr val="99A9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just format 2 - Dekorfär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7CE84F3-28C3-443E-9E96-99CF82512B78}" styleName="Mörkt format 1 - Dekorfär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örkt format 1 - Dekorfär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Mörkt format 1 - Dekorfär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örkt format 1 - Dekorfär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Mörkt forma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Mörkt format 2 - Dekorfärg 3/Dekorfärg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2" autoAdjust="0"/>
    <p:restoredTop sz="96357" autoAdjust="0"/>
  </p:normalViewPr>
  <p:slideViewPr>
    <p:cSldViewPr>
      <p:cViewPr varScale="1">
        <p:scale>
          <a:sx n="110" d="100"/>
          <a:sy n="110" d="100"/>
        </p:scale>
        <p:origin x="984" y="108"/>
      </p:cViewPr>
      <p:guideLst>
        <p:guide orient="horz" pos="2024"/>
        <p:guide pos="393"/>
        <p:guide pos="2479"/>
      </p:guideLst>
    </p:cSldViewPr>
  </p:slideViewPr>
  <p:notesTextViewPr>
    <p:cViewPr>
      <p:scale>
        <a:sx n="3" d="2"/>
        <a:sy n="3" d="2"/>
      </p:scale>
      <p:origin x="0" y="0"/>
    </p:cViewPr>
  </p:notesTextViewPr>
  <p:sorterViewPr>
    <p:cViewPr varScale="1">
      <p:scale>
        <a:sx n="1" d="1"/>
        <a:sy n="1" d="1"/>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2822" cy="494333"/>
          </a:xfrm>
          <a:prstGeom prst="rect">
            <a:avLst/>
          </a:prstGeom>
          <a:noFill/>
          <a:ln w="9525">
            <a:noFill/>
            <a:miter lim="800000"/>
            <a:headEnd/>
            <a:tailEnd/>
          </a:ln>
        </p:spPr>
        <p:txBody>
          <a:bodyPr vert="horz" wrap="square" lIns="96374" tIns="48186" rIns="96374" bIns="48186" numCol="1" anchor="t" anchorCtr="0" compatLnSpc="1">
            <a:prstTxWarp prst="textNoShape">
              <a:avLst/>
            </a:prstTxWarp>
          </a:bodyPr>
          <a:lstStyle>
            <a:lvl1pPr algn="l" defTabSz="964921">
              <a:defRPr sz="1300" b="0">
                <a:solidFill>
                  <a:schemeClr val="tx1"/>
                </a:solidFill>
                <a:latin typeface="Verdana" pitchFamily="34" charset="0"/>
              </a:defRPr>
            </a:lvl1pPr>
          </a:lstStyle>
          <a:p>
            <a:pPr>
              <a:defRPr/>
            </a:pPr>
            <a:endParaRPr lang="sv-SE" dirty="0"/>
          </a:p>
        </p:txBody>
      </p:sp>
      <p:sp>
        <p:nvSpPr>
          <p:cNvPr id="14339" name="Rectangle 3"/>
          <p:cNvSpPr>
            <a:spLocks noGrp="1" noChangeArrowheads="1"/>
          </p:cNvSpPr>
          <p:nvPr>
            <p:ph type="dt" sz="quarter" idx="1"/>
          </p:nvPr>
        </p:nvSpPr>
        <p:spPr bwMode="auto">
          <a:xfrm>
            <a:off x="3854853" y="0"/>
            <a:ext cx="2942822" cy="494333"/>
          </a:xfrm>
          <a:prstGeom prst="rect">
            <a:avLst/>
          </a:prstGeom>
          <a:noFill/>
          <a:ln w="9525">
            <a:noFill/>
            <a:miter lim="800000"/>
            <a:headEnd/>
            <a:tailEnd/>
          </a:ln>
        </p:spPr>
        <p:txBody>
          <a:bodyPr vert="horz" wrap="square" lIns="96374" tIns="48186" rIns="96374" bIns="48186" numCol="1" anchor="t" anchorCtr="0" compatLnSpc="1">
            <a:prstTxWarp prst="textNoShape">
              <a:avLst/>
            </a:prstTxWarp>
          </a:bodyPr>
          <a:lstStyle>
            <a:lvl1pPr algn="r" defTabSz="964921">
              <a:defRPr sz="1300" b="0">
                <a:solidFill>
                  <a:schemeClr val="tx1"/>
                </a:solidFill>
                <a:latin typeface="Verdana" pitchFamily="34" charset="0"/>
              </a:defRPr>
            </a:lvl1pPr>
          </a:lstStyle>
          <a:p>
            <a:pPr>
              <a:defRPr/>
            </a:pPr>
            <a:endParaRPr lang="sv-SE" dirty="0"/>
          </a:p>
        </p:txBody>
      </p:sp>
      <p:sp>
        <p:nvSpPr>
          <p:cNvPr id="14340" name="Rectangle 4"/>
          <p:cNvSpPr>
            <a:spLocks noGrp="1" noChangeArrowheads="1"/>
          </p:cNvSpPr>
          <p:nvPr>
            <p:ph type="ftr" sz="quarter" idx="2"/>
          </p:nvPr>
        </p:nvSpPr>
        <p:spPr bwMode="auto">
          <a:xfrm>
            <a:off x="0" y="9433892"/>
            <a:ext cx="2942822" cy="494333"/>
          </a:xfrm>
          <a:prstGeom prst="rect">
            <a:avLst/>
          </a:prstGeom>
          <a:noFill/>
          <a:ln w="9525">
            <a:noFill/>
            <a:miter lim="800000"/>
            <a:headEnd/>
            <a:tailEnd/>
          </a:ln>
        </p:spPr>
        <p:txBody>
          <a:bodyPr vert="horz" wrap="square" lIns="96374" tIns="48186" rIns="96374" bIns="48186" numCol="1" anchor="b" anchorCtr="0" compatLnSpc="1">
            <a:prstTxWarp prst="textNoShape">
              <a:avLst/>
            </a:prstTxWarp>
          </a:bodyPr>
          <a:lstStyle>
            <a:lvl1pPr algn="l" defTabSz="964921">
              <a:defRPr sz="1300" b="0">
                <a:solidFill>
                  <a:schemeClr val="tx1"/>
                </a:solidFill>
                <a:latin typeface="Verdana" pitchFamily="34" charset="0"/>
              </a:defRPr>
            </a:lvl1pPr>
          </a:lstStyle>
          <a:p>
            <a:pPr>
              <a:defRPr/>
            </a:pPr>
            <a:endParaRPr lang="sv-SE" dirty="0"/>
          </a:p>
        </p:txBody>
      </p:sp>
      <p:sp>
        <p:nvSpPr>
          <p:cNvPr id="14341" name="Rectangle 5"/>
          <p:cNvSpPr>
            <a:spLocks noGrp="1" noChangeArrowheads="1"/>
          </p:cNvSpPr>
          <p:nvPr>
            <p:ph type="sldNum" sz="quarter" idx="3"/>
          </p:nvPr>
        </p:nvSpPr>
        <p:spPr bwMode="auto">
          <a:xfrm>
            <a:off x="3854853" y="9433892"/>
            <a:ext cx="2942822" cy="494333"/>
          </a:xfrm>
          <a:prstGeom prst="rect">
            <a:avLst/>
          </a:prstGeom>
          <a:noFill/>
          <a:ln w="9525">
            <a:noFill/>
            <a:miter lim="800000"/>
            <a:headEnd/>
            <a:tailEnd/>
          </a:ln>
        </p:spPr>
        <p:txBody>
          <a:bodyPr vert="horz" wrap="square" lIns="96374" tIns="48186" rIns="96374" bIns="48186" numCol="1" anchor="b" anchorCtr="0" compatLnSpc="1">
            <a:prstTxWarp prst="textNoShape">
              <a:avLst/>
            </a:prstTxWarp>
          </a:bodyPr>
          <a:lstStyle>
            <a:lvl1pPr algn="r" defTabSz="964921">
              <a:defRPr sz="1300" b="0">
                <a:solidFill>
                  <a:schemeClr val="tx1"/>
                </a:solidFill>
                <a:latin typeface="Verdana" pitchFamily="34" charset="0"/>
              </a:defRPr>
            </a:lvl1pPr>
          </a:lstStyle>
          <a:p>
            <a:pPr>
              <a:defRPr/>
            </a:pPr>
            <a:fld id="{8AB8AAA3-8FA8-47A2-98B0-893C3179E4FA}" type="slidenum">
              <a:rPr lang="sv-SE"/>
              <a:pPr>
                <a:defRPr/>
              </a:pPr>
              <a:t>‹#›</a:t>
            </a:fld>
            <a:endParaRPr lang="sv-SE" dirty="0"/>
          </a:p>
        </p:txBody>
      </p:sp>
    </p:spTree>
    <p:extLst>
      <p:ext uri="{BB962C8B-B14F-4D97-AF65-F5344CB8AC3E}">
        <p14:creationId xmlns:p14="http://schemas.microsoft.com/office/powerpoint/2010/main" val="860579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2822" cy="494333"/>
          </a:xfrm>
          <a:prstGeom prst="rect">
            <a:avLst/>
          </a:prstGeom>
          <a:noFill/>
          <a:ln w="9525">
            <a:noFill/>
            <a:miter lim="800000"/>
            <a:headEnd/>
            <a:tailEnd/>
          </a:ln>
        </p:spPr>
        <p:txBody>
          <a:bodyPr vert="horz" wrap="square" lIns="96374" tIns="48186" rIns="96374" bIns="48186" numCol="1" anchor="t" anchorCtr="0" compatLnSpc="1">
            <a:prstTxWarp prst="textNoShape">
              <a:avLst/>
            </a:prstTxWarp>
          </a:bodyPr>
          <a:lstStyle>
            <a:lvl1pPr algn="l" defTabSz="964921">
              <a:defRPr sz="1300" b="0">
                <a:solidFill>
                  <a:schemeClr val="tx1"/>
                </a:solidFill>
                <a:latin typeface="Verdana" pitchFamily="34" charset="0"/>
              </a:defRPr>
            </a:lvl1pPr>
          </a:lstStyle>
          <a:p>
            <a:pPr>
              <a:defRPr/>
            </a:pPr>
            <a:endParaRPr lang="sv-SE" dirty="0"/>
          </a:p>
        </p:txBody>
      </p:sp>
      <p:sp>
        <p:nvSpPr>
          <p:cNvPr id="8195" name="Rectangle 3"/>
          <p:cNvSpPr>
            <a:spLocks noGrp="1" noChangeArrowheads="1"/>
          </p:cNvSpPr>
          <p:nvPr>
            <p:ph type="dt" idx="1"/>
          </p:nvPr>
        </p:nvSpPr>
        <p:spPr bwMode="auto">
          <a:xfrm>
            <a:off x="3854853" y="0"/>
            <a:ext cx="2942822" cy="494333"/>
          </a:xfrm>
          <a:prstGeom prst="rect">
            <a:avLst/>
          </a:prstGeom>
          <a:noFill/>
          <a:ln w="9525">
            <a:noFill/>
            <a:miter lim="800000"/>
            <a:headEnd/>
            <a:tailEnd/>
          </a:ln>
        </p:spPr>
        <p:txBody>
          <a:bodyPr vert="horz" wrap="square" lIns="96374" tIns="48186" rIns="96374" bIns="48186" numCol="1" anchor="t" anchorCtr="0" compatLnSpc="1">
            <a:prstTxWarp prst="textNoShape">
              <a:avLst/>
            </a:prstTxWarp>
          </a:bodyPr>
          <a:lstStyle>
            <a:lvl1pPr algn="r" defTabSz="964921">
              <a:defRPr sz="1300" b="0">
                <a:solidFill>
                  <a:schemeClr val="tx1"/>
                </a:solidFill>
                <a:latin typeface="Verdana" pitchFamily="34" charset="0"/>
              </a:defRPr>
            </a:lvl1pPr>
          </a:lstStyle>
          <a:p>
            <a:pPr>
              <a:defRPr/>
            </a:pPr>
            <a:endParaRPr lang="sv-SE" dirty="0"/>
          </a:p>
        </p:txBody>
      </p:sp>
      <p:sp>
        <p:nvSpPr>
          <p:cNvPr id="24580" name="Rectangle 4"/>
          <p:cNvSpPr>
            <a:spLocks noGrp="1" noRot="1" noChangeAspect="1" noChangeArrowheads="1" noTextEdit="1"/>
          </p:cNvSpPr>
          <p:nvPr>
            <p:ph type="sldImg" idx="2"/>
          </p:nvPr>
        </p:nvSpPr>
        <p:spPr bwMode="auto">
          <a:xfrm>
            <a:off x="96838" y="744538"/>
            <a:ext cx="6610350" cy="371951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5952" y="4713867"/>
            <a:ext cx="4985772" cy="4469010"/>
          </a:xfrm>
          <a:prstGeom prst="rect">
            <a:avLst/>
          </a:prstGeom>
          <a:noFill/>
          <a:ln w="9525">
            <a:noFill/>
            <a:miter lim="800000"/>
            <a:headEnd/>
            <a:tailEnd/>
          </a:ln>
        </p:spPr>
        <p:txBody>
          <a:bodyPr vert="horz" wrap="square" lIns="96374" tIns="48186" rIns="96374" bIns="48186"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198" name="Rectangle 6"/>
          <p:cNvSpPr>
            <a:spLocks noGrp="1" noChangeArrowheads="1"/>
          </p:cNvSpPr>
          <p:nvPr>
            <p:ph type="ftr" sz="quarter" idx="4"/>
          </p:nvPr>
        </p:nvSpPr>
        <p:spPr bwMode="auto">
          <a:xfrm>
            <a:off x="0" y="9433892"/>
            <a:ext cx="2942822" cy="494333"/>
          </a:xfrm>
          <a:prstGeom prst="rect">
            <a:avLst/>
          </a:prstGeom>
          <a:noFill/>
          <a:ln w="9525">
            <a:noFill/>
            <a:miter lim="800000"/>
            <a:headEnd/>
            <a:tailEnd/>
          </a:ln>
        </p:spPr>
        <p:txBody>
          <a:bodyPr vert="horz" wrap="square" lIns="96374" tIns="48186" rIns="96374" bIns="48186" numCol="1" anchor="b" anchorCtr="0" compatLnSpc="1">
            <a:prstTxWarp prst="textNoShape">
              <a:avLst/>
            </a:prstTxWarp>
          </a:bodyPr>
          <a:lstStyle>
            <a:lvl1pPr algn="l" defTabSz="964921">
              <a:defRPr sz="1300" b="0">
                <a:solidFill>
                  <a:schemeClr val="tx1"/>
                </a:solidFill>
                <a:latin typeface="Verdana" pitchFamily="34" charset="0"/>
              </a:defRPr>
            </a:lvl1pPr>
          </a:lstStyle>
          <a:p>
            <a:pPr>
              <a:defRPr/>
            </a:pPr>
            <a:endParaRPr lang="sv-SE" dirty="0"/>
          </a:p>
        </p:txBody>
      </p:sp>
      <p:sp>
        <p:nvSpPr>
          <p:cNvPr id="8199" name="Rectangle 7"/>
          <p:cNvSpPr>
            <a:spLocks noGrp="1" noChangeArrowheads="1"/>
          </p:cNvSpPr>
          <p:nvPr>
            <p:ph type="sldNum" sz="quarter" idx="5"/>
          </p:nvPr>
        </p:nvSpPr>
        <p:spPr bwMode="auto">
          <a:xfrm>
            <a:off x="3854853" y="9433892"/>
            <a:ext cx="2942822" cy="494333"/>
          </a:xfrm>
          <a:prstGeom prst="rect">
            <a:avLst/>
          </a:prstGeom>
          <a:noFill/>
          <a:ln w="9525">
            <a:noFill/>
            <a:miter lim="800000"/>
            <a:headEnd/>
            <a:tailEnd/>
          </a:ln>
        </p:spPr>
        <p:txBody>
          <a:bodyPr vert="horz" wrap="square" lIns="96374" tIns="48186" rIns="96374" bIns="48186" numCol="1" anchor="b" anchorCtr="0" compatLnSpc="1">
            <a:prstTxWarp prst="textNoShape">
              <a:avLst/>
            </a:prstTxWarp>
          </a:bodyPr>
          <a:lstStyle>
            <a:lvl1pPr algn="r" defTabSz="964921">
              <a:defRPr sz="1300" b="0">
                <a:solidFill>
                  <a:schemeClr val="tx1"/>
                </a:solidFill>
                <a:latin typeface="Verdana" pitchFamily="34" charset="0"/>
              </a:defRPr>
            </a:lvl1pPr>
          </a:lstStyle>
          <a:p>
            <a:pPr>
              <a:defRPr/>
            </a:pPr>
            <a:fld id="{C16546BD-FCB2-4A5F-9519-77F33C8D9046}" type="slidenum">
              <a:rPr lang="sv-SE"/>
              <a:pPr>
                <a:defRPr/>
              </a:pPr>
              <a:t>‹#›</a:t>
            </a:fld>
            <a:endParaRPr lang="sv-SE" dirty="0"/>
          </a:p>
        </p:txBody>
      </p:sp>
    </p:spTree>
    <p:extLst>
      <p:ext uri="{BB962C8B-B14F-4D97-AF65-F5344CB8AC3E}">
        <p14:creationId xmlns:p14="http://schemas.microsoft.com/office/powerpoint/2010/main" val="400761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a:t>It is with great pleasure I can conclude another strong quarter from Addtech. </a:t>
            </a:r>
          </a:p>
          <a:p>
            <a:r>
              <a:rPr lang="en-US" noProof="0" dirty="0"/>
              <a:t>During the quarter we increased our Net sales with 20 percent – mainly due to a strong underlying demand in all key segments and high activity in all business areas</a:t>
            </a:r>
          </a:p>
          <a:p>
            <a:r>
              <a:rPr lang="en-US" noProof="0" dirty="0"/>
              <a:t>It is very satisfying to see how well our entrepreneurs continuously handle operational challenges – right now it is component shortages, suppliers' price increases and rising transport costs. </a:t>
            </a:r>
          </a:p>
          <a:p>
            <a:r>
              <a:rPr lang="en-US" noProof="0" dirty="0"/>
              <a:t>The strong market in combination with well-handled cost inflation gave an EBITA growth of 39 percent with a record high margin to 13.1 percent. More about that within short.</a:t>
            </a:r>
          </a:p>
          <a:p>
            <a:r>
              <a:rPr lang="en-US" noProof="0" dirty="0"/>
              <a:t>In general, we expect the underlying growth to remain but settle at high levels as the market normalise. We also expect our cost levels to gradually rise as our companies increase their sales promotional activities. </a:t>
            </a:r>
          </a:p>
          <a:p>
            <a:r>
              <a:rPr lang="en-US" noProof="0" dirty="0"/>
              <a:t>Cashflow remain stable primarily thanks to our profit increase, partly offset by receivables and inventory build up for fulfilling customer demands. </a:t>
            </a:r>
          </a:p>
          <a:p>
            <a:r>
              <a:rPr lang="en-US" noProof="0" dirty="0"/>
              <a:t>During Q2 we launched our new sharpened organisation – five areas for future growth. I will come back with more details about that later in the presentation</a:t>
            </a:r>
          </a:p>
          <a:p>
            <a:endParaRPr lang="en-US" noProof="0" dirty="0"/>
          </a:p>
          <a:p>
            <a:r>
              <a:rPr lang="en-US" sz="1200" b="0" dirty="0">
                <a:solidFill>
                  <a:schemeClr val="bg1"/>
                </a:solidFill>
              </a:rPr>
              <a:t>The strong market, good cost control and well-handled cost inflation resulted in an </a:t>
            </a:r>
            <a:endParaRPr lang="en-US" noProof="0"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2</a:t>
            </a:fld>
            <a:endParaRPr lang="sv-SE"/>
          </a:p>
        </p:txBody>
      </p:sp>
    </p:spTree>
    <p:extLst>
      <p:ext uri="{BB962C8B-B14F-4D97-AF65-F5344CB8AC3E}">
        <p14:creationId xmlns:p14="http://schemas.microsoft.com/office/powerpoint/2010/main" val="1173638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13</a:t>
            </a:fld>
            <a:endParaRPr lang="sv-SE" dirty="0"/>
          </a:p>
        </p:txBody>
      </p:sp>
    </p:spTree>
    <p:extLst>
      <p:ext uri="{BB962C8B-B14F-4D97-AF65-F5344CB8AC3E}">
        <p14:creationId xmlns:p14="http://schemas.microsoft.com/office/powerpoint/2010/main" val="119700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a:t>One of the key success factors over the last 20 years is the strategic mix between organic and acquired growth. </a:t>
            </a:r>
          </a:p>
          <a:p>
            <a:r>
              <a:rPr lang="en-US" noProof="0" dirty="0"/>
              <a:t>By acquiring, only carefully selected companies, with a perfect cultural fit we can secure a long-term sustainable growth. </a:t>
            </a:r>
          </a:p>
          <a:p>
            <a:r>
              <a:rPr lang="en-US" noProof="0" dirty="0"/>
              <a:t>We complement our effective and strategic acquisition model with active ownership where we leave all operational decisions to our entrepreneurs. </a:t>
            </a:r>
          </a:p>
          <a:p>
            <a:r>
              <a:rPr lang="en-US" noProof="0" dirty="0"/>
              <a:t>We strongly believe that the best decision are made close to the market. This business model has this quarter once again proved it’s strength. </a:t>
            </a:r>
          </a:p>
          <a:p>
            <a:r>
              <a:rPr lang="en-US" noProof="0" dirty="0"/>
              <a:t>Our companies continue to foster optimum conditions for sustained profitable growth.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err="1"/>
              <a:t>Förutom</a:t>
            </a:r>
            <a:r>
              <a:rPr lang="en-US" noProof="0" dirty="0"/>
              <a:t> X Y Z </a:t>
            </a:r>
            <a:r>
              <a:rPr lang="en-US" noProof="0" dirty="0" err="1"/>
              <a:t>så</a:t>
            </a:r>
            <a:r>
              <a:rPr lang="en-US" noProof="0" dirty="0"/>
              <a:t> </a:t>
            </a:r>
            <a:r>
              <a:rPr lang="en-US" noProof="0" dirty="0" err="1"/>
              <a:t>har</a:t>
            </a:r>
            <a:r>
              <a:rPr lang="en-US" noProof="0" dirty="0"/>
              <a:t> vi haft </a:t>
            </a:r>
            <a:r>
              <a:rPr lang="en-US" noProof="0" dirty="0" err="1"/>
              <a:t>organisk</a:t>
            </a:r>
            <a:r>
              <a:rPr lang="en-US" noProof="0" dirty="0"/>
              <a:t> </a:t>
            </a:r>
            <a:r>
              <a:rPr lang="en-US" noProof="0" dirty="0" err="1"/>
              <a:t>tillväxt</a:t>
            </a:r>
            <a:r>
              <a:rPr lang="en-US" noProof="0" dirty="0"/>
              <a:t>. </a:t>
            </a:r>
            <a:r>
              <a:rPr lang="en-US" noProof="0" dirty="0" err="1"/>
              <a:t>Ett</a:t>
            </a:r>
            <a:r>
              <a:rPr lang="en-US" noProof="0" dirty="0"/>
              <a:t> par </a:t>
            </a:r>
            <a:r>
              <a:rPr lang="en-US" noProof="0" dirty="0" err="1"/>
              <a:t>procent</a:t>
            </a:r>
            <a:r>
              <a:rPr lang="en-US" noProof="0" dirty="0"/>
              <a:t> </a:t>
            </a:r>
            <a:r>
              <a:rPr lang="en-US" noProof="0" dirty="0" err="1"/>
              <a:t>bättre</a:t>
            </a:r>
            <a:r>
              <a:rPr lang="en-US" noProof="0" dirty="0"/>
              <a:t> </a:t>
            </a:r>
            <a:r>
              <a:rPr lang="en-US" noProof="0" dirty="0" err="1"/>
              <a:t>än</a:t>
            </a:r>
            <a:r>
              <a:rPr lang="en-US" noProof="0" dirty="0"/>
              <a:t> </a:t>
            </a:r>
            <a:r>
              <a:rPr lang="en-US" noProof="0" dirty="0" err="1"/>
              <a:t>industriell</a:t>
            </a:r>
            <a:r>
              <a:rPr lang="en-US" noProof="0" dirty="0"/>
              <a:t> </a:t>
            </a:r>
            <a:r>
              <a:rPr lang="en-US" noProof="0" dirty="0" err="1"/>
              <a:t>tillväxt</a:t>
            </a:r>
            <a:r>
              <a:rPr lang="en-US" noProof="0" dirty="0"/>
              <a:t>.. </a:t>
            </a:r>
            <a:r>
              <a:rPr lang="en-US" noProof="0" dirty="0" err="1"/>
              <a:t>Visar</a:t>
            </a:r>
            <a:r>
              <a:rPr lang="en-US" noProof="0" dirty="0"/>
              <a:t> </a:t>
            </a:r>
            <a:r>
              <a:rPr lang="en-US" noProof="0" dirty="0" err="1"/>
              <a:t>att</a:t>
            </a:r>
            <a:r>
              <a:rPr lang="en-US" noProof="0" dirty="0"/>
              <a:t> vi </a:t>
            </a:r>
            <a:r>
              <a:rPr lang="en-US" noProof="0" dirty="0" err="1"/>
              <a:t>vår</a:t>
            </a:r>
            <a:r>
              <a:rPr lang="en-US" noProof="0" dirty="0"/>
              <a:t> </a:t>
            </a:r>
            <a:r>
              <a:rPr lang="en-US" noProof="0" dirty="0" err="1"/>
              <a:t>modell</a:t>
            </a:r>
            <a:r>
              <a:rPr lang="en-US" noProof="0" dirty="0"/>
              <a:t> </a:t>
            </a:r>
            <a:r>
              <a:rPr lang="en-US" noProof="0" dirty="0" err="1"/>
              <a:t>funkar</a:t>
            </a:r>
            <a:r>
              <a:rPr lang="en-US" noProof="0" dirty="0"/>
              <a:t>…. MEN VAD BIDRAR VI MED….? </a:t>
            </a:r>
          </a:p>
          <a:p>
            <a:endParaRPr lang="en-US" noProof="0"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14</a:t>
            </a:fld>
            <a:endParaRPr lang="sv-SE"/>
          </a:p>
        </p:txBody>
      </p:sp>
    </p:spTree>
    <p:extLst>
      <p:ext uri="{BB962C8B-B14F-4D97-AF65-F5344CB8AC3E}">
        <p14:creationId xmlns:p14="http://schemas.microsoft.com/office/powerpoint/2010/main" val="1956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2000" dirty="0">
                <a:latin typeface="Calibri" panose="020F0502020204030204" pitchFamily="34" charset="0"/>
                <a:ea typeface="DengXian" panose="02010600030101010101" pitchFamily="2" charset="-122"/>
                <a:cs typeface="Arial" panose="020B0604020202020204" pitchFamily="34" charset="0"/>
              </a:rPr>
              <a:t>For Addtech the companies are the heroes! If they feel “powered by Addtech” we have succeeded. To secure that the entrepreneurs only have their eyes on the business we support them in various areas that are more effectively run centrally. Besides that, Addtech only add a passion for entrepreneurship and a network for growth. The network is one important key for the companies through co-creation take their business to the next level.</a:t>
            </a:r>
          </a:p>
          <a:p>
            <a:r>
              <a:rPr lang="en-US" sz="2000" dirty="0">
                <a:latin typeface="Calibri" panose="020F0502020204030204" pitchFamily="34" charset="0"/>
                <a:ea typeface="DengXian" panose="02010600030101010101" pitchFamily="2" charset="-122"/>
                <a:cs typeface="Arial" panose="020B0604020202020204" pitchFamily="34" charset="0"/>
              </a:rPr>
              <a:t>This is what differs Addtech from others!</a:t>
            </a:r>
          </a:p>
          <a:p>
            <a:endParaRPr lang="en-US" sz="2000" dirty="0">
              <a:latin typeface="Calibri" panose="020F0502020204030204" pitchFamily="34" charset="0"/>
              <a:ea typeface="DengXian" panose="02010600030101010101" pitchFamily="2" charset="-122"/>
              <a:cs typeface="Arial" panose="020B0604020202020204" pitchFamily="34" charset="0"/>
            </a:endParaRPr>
          </a:p>
        </p:txBody>
      </p:sp>
      <p:sp>
        <p:nvSpPr>
          <p:cNvPr id="4" name="Platshållare för bildnummer 3"/>
          <p:cNvSpPr>
            <a:spLocks noGrp="1"/>
          </p:cNvSpPr>
          <p:nvPr>
            <p:ph type="sldNum" sz="quarter" idx="5"/>
          </p:nvPr>
        </p:nvSpPr>
        <p:spPr/>
        <p:txBody>
          <a:bodyPr/>
          <a:lstStyle/>
          <a:p>
            <a:pPr defTabSz="990752" fontAlgn="auto">
              <a:spcBef>
                <a:spcPts val="0"/>
              </a:spcBef>
              <a:spcAft>
                <a:spcPts val="0"/>
              </a:spcAft>
              <a:defRPr/>
            </a:pPr>
            <a:fld id="{A3BFBBD0-8A6E-4F2D-9516-A111A15A3C3C}" type="slidenum">
              <a:rPr lang="sv-SE">
                <a:solidFill>
                  <a:srgbClr val="202020"/>
                </a:solidFill>
                <a:latin typeface="Calibri" panose="020F0502020204030204"/>
              </a:rPr>
              <a:pPr defTabSz="990752" fontAlgn="auto">
                <a:spcBef>
                  <a:spcPts val="0"/>
                </a:spcBef>
                <a:spcAft>
                  <a:spcPts val="0"/>
                </a:spcAft>
                <a:defRPr/>
              </a:pPr>
              <a:t>15</a:t>
            </a:fld>
            <a:endParaRPr lang="sv-SE">
              <a:solidFill>
                <a:srgbClr val="202020"/>
              </a:solidFill>
              <a:latin typeface="Calibri" panose="020F0502020204030204"/>
            </a:endParaRPr>
          </a:p>
        </p:txBody>
      </p:sp>
    </p:spTree>
    <p:extLst>
      <p:ext uri="{BB962C8B-B14F-4D97-AF65-F5344CB8AC3E}">
        <p14:creationId xmlns:p14="http://schemas.microsoft.com/office/powerpoint/2010/main" val="295525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2200" noProof="0" dirty="0"/>
              <a:t>Our business model is more than a hundred years and well proven.</a:t>
            </a:r>
          </a:p>
          <a:p>
            <a:r>
              <a:rPr lang="en-US" sz="2200" noProof="0" dirty="0"/>
              <a:t>This autumn we celebrate 20 years as a listed company. When summarising we can proudly report an average annual profit growth of 18 percent. Well above our own ambitious target of 15 percent.</a:t>
            </a:r>
          </a:p>
          <a:p>
            <a:r>
              <a:rPr lang="en-US" sz="2200" noProof="0" dirty="0"/>
              <a:t>One key success factor is that we are never satisfied and constantly adjust and sharpens our set-up</a:t>
            </a:r>
          </a:p>
        </p:txBody>
      </p:sp>
      <p:sp>
        <p:nvSpPr>
          <p:cNvPr id="4" name="Platshållare för bildnummer 3"/>
          <p:cNvSpPr>
            <a:spLocks noGrp="1"/>
          </p:cNvSpPr>
          <p:nvPr>
            <p:ph type="sldNum" sz="quarter" idx="10"/>
          </p:nvPr>
        </p:nvSpPr>
        <p:spPr/>
        <p:txBody>
          <a:bodyPr/>
          <a:lstStyle/>
          <a:p>
            <a:pPr>
              <a:defRPr/>
            </a:pPr>
            <a:fld id="{C16546BD-FCB2-4A5F-9519-77F33C8D9046}" type="slidenum">
              <a:rPr lang="sv-SE">
                <a:solidFill>
                  <a:srgbClr val="000000"/>
                </a:solidFill>
              </a:rPr>
              <a:pPr>
                <a:defRPr/>
              </a:pPr>
              <a:t>16</a:t>
            </a:fld>
            <a:endParaRPr lang="sv-SE">
              <a:solidFill>
                <a:srgbClr val="000000"/>
              </a:solidFill>
            </a:endParaRPr>
          </a:p>
        </p:txBody>
      </p:sp>
    </p:spTree>
    <p:extLst>
      <p:ext uri="{BB962C8B-B14F-4D97-AF65-F5344CB8AC3E}">
        <p14:creationId xmlns:p14="http://schemas.microsoft.com/office/powerpoint/2010/main" val="174165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0000"/>
              </a:lnSpc>
            </a:pPr>
            <a:r>
              <a:rPr lang="en-US" noProof="0" dirty="0">
                <a:solidFill>
                  <a:schemeClr val="tx2">
                    <a:lumMod val="75000"/>
                  </a:schemeClr>
                </a:solidFill>
              </a:rPr>
              <a:t>From 1 October we have a sharpened </a:t>
            </a:r>
            <a:r>
              <a:rPr lang="en-US" noProof="0" dirty="0" err="1">
                <a:solidFill>
                  <a:schemeClr val="tx2">
                    <a:lumMod val="75000"/>
                  </a:schemeClr>
                </a:solidFill>
              </a:rPr>
              <a:t>organisation</a:t>
            </a:r>
            <a:r>
              <a:rPr lang="en-US" noProof="0" dirty="0">
                <a:solidFill>
                  <a:schemeClr val="tx2">
                    <a:lumMod val="75000"/>
                  </a:schemeClr>
                </a:solidFill>
              </a:rPr>
              <a:t> – five business areas with clear niche-strategies to leverage on our unique position.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a:solidFill>
                  <a:schemeClr val="tx2">
                    <a:lumMod val="75000"/>
                  </a:schemeClr>
                </a:solidFill>
              </a:rPr>
              <a:t>Bottom line the changes are undramatic – re-clustering our companies is something we do periodically in order to improve and secure our network for growth.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a:solidFill>
                  <a:schemeClr val="tx2">
                    <a:lumMod val="75000"/>
                  </a:schemeClr>
                </a:solidFill>
              </a:rPr>
              <a:t>Our unique culture and the entrepreneurial focus is of course always unchanged!!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a:solidFill>
                  <a:schemeClr val="tx2">
                    <a:lumMod val="75000"/>
                  </a:schemeClr>
                </a:solidFill>
              </a:rPr>
              <a:t>So - what is that we have done!? Without changing our foundation, we have made the </a:t>
            </a:r>
            <a:r>
              <a:rPr lang="en-US" noProof="0" dirty="0" err="1">
                <a:solidFill>
                  <a:schemeClr val="tx2">
                    <a:lumMod val="75000"/>
                  </a:schemeClr>
                </a:solidFill>
              </a:rPr>
              <a:t>organisational</a:t>
            </a:r>
            <a:r>
              <a:rPr lang="en-US" noProof="0" dirty="0">
                <a:solidFill>
                  <a:schemeClr val="tx2">
                    <a:lumMod val="75000"/>
                  </a:schemeClr>
                </a:solidFill>
              </a:rPr>
              <a:t> set-up clearer and more efficient. In practice this means that all business areas now knows exactly </a:t>
            </a:r>
            <a:r>
              <a:rPr lang="en-US" b="1" noProof="0" dirty="0">
                <a:solidFill>
                  <a:schemeClr val="tx2">
                    <a:lumMod val="75000"/>
                  </a:schemeClr>
                </a:solidFill>
              </a:rPr>
              <a:t>what</a:t>
            </a:r>
            <a:r>
              <a:rPr lang="en-US" noProof="0" dirty="0">
                <a:solidFill>
                  <a:schemeClr val="tx2">
                    <a:lumMod val="75000"/>
                  </a:schemeClr>
                </a:solidFill>
              </a:rPr>
              <a:t> pockets of growth they are aiming to capture. </a:t>
            </a:r>
            <a:r>
              <a:rPr lang="en-US" b="1" noProof="0" dirty="0">
                <a:solidFill>
                  <a:schemeClr val="tx2">
                    <a:lumMod val="75000"/>
                  </a:schemeClr>
                </a:solidFill>
              </a:rPr>
              <a:t>How</a:t>
            </a:r>
            <a:r>
              <a:rPr lang="en-US" noProof="0" dirty="0">
                <a:solidFill>
                  <a:schemeClr val="tx2">
                    <a:lumMod val="75000"/>
                  </a:schemeClr>
                </a:solidFill>
              </a:rPr>
              <a:t> they should leverage on the potential…and finally, we put the right people to </a:t>
            </a:r>
            <a:r>
              <a:rPr lang="en-US" b="1" noProof="0" dirty="0">
                <a:solidFill>
                  <a:schemeClr val="tx2">
                    <a:lumMod val="75000"/>
                  </a:schemeClr>
                </a:solidFill>
              </a:rPr>
              <a:t>execute</a:t>
            </a:r>
            <a:r>
              <a:rPr lang="en-US" noProof="0" dirty="0">
                <a:solidFill>
                  <a:schemeClr val="tx2">
                    <a:lumMod val="75000"/>
                  </a:schemeClr>
                </a:solidFill>
              </a:rPr>
              <a:t> on our high ambitions.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2">
                  <a:lumMod val="7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Calibri" panose="020F0502020204030204" pitchFamily="34" charset="0"/>
                <a:ea typeface="DengXian" panose="02010600030101010101" pitchFamily="2" charset="-122"/>
                <a:cs typeface="Times New Roman" panose="02020603050405020304" pitchFamily="18" charset="0"/>
              </a:rPr>
              <a:t>Clear growth driver for each BA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chemeClr val="tx2">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Automation</a:t>
            </a:r>
            <a:r>
              <a:rPr lang="en-GB" sz="1200" dirty="0">
                <a:solidFill>
                  <a:schemeClr val="tx2">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 - </a:t>
            </a:r>
            <a:r>
              <a:rPr lang="en-GB" sz="1200" dirty="0" err="1">
                <a:solidFill>
                  <a:schemeClr val="tx2">
                    <a:lumMod val="75000"/>
                  </a:schemeClr>
                </a:solidFill>
                <a:effectLst/>
                <a:latin typeface="Calibri" panose="020F0502020204030204" pitchFamily="34" charset="0"/>
                <a:ea typeface="DengXian" panose="02010600030101010101" pitchFamily="2" charset="-122"/>
                <a:cs typeface="Times New Roman" panose="02020603050405020304" pitchFamily="18" charset="0"/>
              </a:rPr>
              <a:t>i</a:t>
            </a:r>
            <a:r>
              <a:rPr lang="en-US" b="0" i="0" dirty="0">
                <a:solidFill>
                  <a:srgbClr val="333333"/>
                </a:solidFill>
                <a:effectLst/>
                <a:latin typeface="aktiv-grotesk"/>
              </a:rPr>
              <a:t>s set to capture the potential in strong driving forces, such as Industry 4.0, intelligent cities and the Industrial Internet of Things (IIOT).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ktiv-grotesk"/>
              </a:rPr>
              <a:t>Electrification</a:t>
            </a:r>
            <a:r>
              <a:rPr lang="en-US" b="0" i="0" dirty="0">
                <a:solidFill>
                  <a:srgbClr val="333333"/>
                </a:solidFill>
                <a:effectLst/>
                <a:latin typeface="aktiv-grotesk"/>
              </a:rPr>
              <a:t> - has a clear ambition to be a driver towards a fossil free future by providing solutions for electrification making equipment more productive, connected and powerful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ktiv-grotesk"/>
              </a:rPr>
              <a:t>Energy</a:t>
            </a:r>
            <a:r>
              <a:rPr lang="en-US" b="0" i="0" dirty="0">
                <a:solidFill>
                  <a:srgbClr val="333333"/>
                </a:solidFill>
                <a:effectLst/>
                <a:latin typeface="aktiv-grotesk"/>
              </a:rPr>
              <a:t> - has their focus on generate profitable growth from society's ongoing transition towards CO2 neutrality. With a strong positions in electricity transmission, wind power and distribution networks they are one of the key enablers to make it happen. BA Energy is The business area will also continue to invest in the intelligent homes niche, as well as in public safety.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ktiv-grotesk"/>
              </a:rPr>
              <a:t>Industrial Solutions </a:t>
            </a:r>
            <a:r>
              <a:rPr lang="en-US" b="0" i="0" dirty="0">
                <a:solidFill>
                  <a:srgbClr val="333333"/>
                </a:solidFill>
                <a:effectLst/>
                <a:latin typeface="aktiv-grotesk"/>
              </a:rPr>
              <a:t>– the strategy is to capturing the potential of sustainable technology solutions that mitigate society’s environmental impact. Waste and recycling systems, ergonomic products and solutions linked to the increased use of wood are all clear areas for future growth.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333333"/>
                </a:solidFill>
                <a:effectLst/>
                <a:latin typeface="aktiv-grotesk"/>
              </a:rPr>
              <a:t>Process Technology </a:t>
            </a:r>
            <a:r>
              <a:rPr lang="en-US" b="0" i="0" dirty="0">
                <a:solidFill>
                  <a:srgbClr val="333333"/>
                </a:solidFill>
                <a:effectLst/>
                <a:latin typeface="aktiv-grotesk"/>
              </a:rPr>
              <a:t>-  target the growth potential in increased demand for a sustainable transformation of the process- and marine industry - particularly in terms of emissions to both water and air. With a growing need for technical solutions that control and </a:t>
            </a:r>
            <a:r>
              <a:rPr lang="en-US" b="0" i="0" dirty="0" err="1">
                <a:solidFill>
                  <a:srgbClr val="333333"/>
                </a:solidFill>
                <a:effectLst/>
                <a:latin typeface="aktiv-grotesk"/>
              </a:rPr>
              <a:t>analyse</a:t>
            </a:r>
            <a:r>
              <a:rPr lang="en-US" b="0" i="0" dirty="0">
                <a:solidFill>
                  <a:srgbClr val="333333"/>
                </a:solidFill>
                <a:effectLst/>
                <a:latin typeface="aktiv-grotesk"/>
              </a:rPr>
              <a:t> various industrial processes, the BA perceive continued favourable opportunities for growth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33333"/>
                </a:solidFill>
                <a:effectLst/>
                <a:latin typeface="aktiv-grotesk"/>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tx2">
                  <a:lumMod val="7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chemeClr val="tx2">
                  <a:lumMod val="75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chemeClr val="tx2">
                    <a:lumMod val="75000"/>
                  </a:schemeClr>
                </a:solidFill>
              </a:rPr>
              <a:t>Our </a:t>
            </a:r>
            <a:r>
              <a:rPr lang="en-GB" sz="1800" dirty="0">
                <a:effectLst/>
                <a:latin typeface="Calibri" panose="020F0502020204030204" pitchFamily="34" charset="0"/>
                <a:ea typeface="DengXian" panose="02010600030101010101" pitchFamily="2" charset="-122"/>
                <a:cs typeface="Times New Roman" panose="02020603050405020304" pitchFamily="18" charset="0"/>
              </a:rPr>
              <a:t>niche strategies have been sharpened to enhance clarity, both internally as well as towards the acquisition and capital markets, and to seize future growth potential more effectively, both organically and through acquisitions.</a:t>
            </a:r>
            <a:endParaRPr lang="en-US" dirty="0">
              <a:solidFill>
                <a:schemeClr val="tx2">
                  <a:lumMod val="75000"/>
                </a:schemeClr>
              </a:solidFill>
            </a:endParaRPr>
          </a:p>
          <a:p>
            <a:endParaRPr lang="sv-SE"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17</a:t>
            </a:fld>
            <a:endParaRPr lang="sv-SE"/>
          </a:p>
        </p:txBody>
      </p:sp>
    </p:spTree>
    <p:extLst>
      <p:ext uri="{BB962C8B-B14F-4D97-AF65-F5344CB8AC3E}">
        <p14:creationId xmlns:p14="http://schemas.microsoft.com/office/powerpoint/2010/main" val="4051077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18</a:t>
            </a:fld>
            <a:endParaRPr lang="sv-SE" dirty="0"/>
          </a:p>
        </p:txBody>
      </p:sp>
    </p:spTree>
    <p:extLst>
      <p:ext uri="{BB962C8B-B14F-4D97-AF65-F5344CB8AC3E}">
        <p14:creationId xmlns:p14="http://schemas.microsoft.com/office/powerpoint/2010/main" val="429023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19</a:t>
            </a:fld>
            <a:endParaRPr lang="sv-SE" dirty="0"/>
          </a:p>
        </p:txBody>
      </p:sp>
    </p:spTree>
    <p:extLst>
      <p:ext uri="{BB962C8B-B14F-4D97-AF65-F5344CB8AC3E}">
        <p14:creationId xmlns:p14="http://schemas.microsoft.com/office/powerpoint/2010/main" val="57016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Strong underlying demand in combination with a good acquisition pace gave a sales growth of 20 percent with solid contributions from all business areas - all in all an organic increase of 10 percent. Worth mentioning here is how we were affected last year by the pandemic. We had very limited positive effects from covid-related business. Rather, we had tough situation in marine sector, mechanical industry and special vehicles where customers pulled the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handbreak</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If we compare to 2019, we can see that we have underlying growth in all business areas. </a:t>
            </a: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A lot of work has been done to make walk arounds for components and alternatives for logistics. “As one MD put it to me – it's not that there aren't components in the world. But you have to fight to get to the top of the priority list”. All in all, our conclusion is that the impact from the component shortage to a limited extent effected our output.  </a:t>
            </a: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 general, the market situation has been highly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favourable</a:t>
            </a:r>
            <a:r>
              <a:rPr lang="en-US" sz="1800" dirty="0">
                <a:effectLst/>
                <a:latin typeface="Calibri" panose="020F0502020204030204" pitchFamily="34" charset="0"/>
                <a:ea typeface="DengXian" panose="02010600030101010101" pitchFamily="2" charset="-122"/>
                <a:cs typeface="Times New Roman" panose="02020603050405020304" pitchFamily="18" charset="0"/>
              </a:rPr>
              <a:t> in all important segments and geographies (besides Norway). What stands out is:</a:t>
            </a: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Sales of input components to manufacturing companies stands out as very strong –approximately 50% of Addtechs sales are OEM business, where we generally experience a strong momentum now. Apart from some stockpiling among customers we see an increased willingness in investing again.</a:t>
            </a: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 positive trend for previous quarters with forestry, wind power and electronics remains</a:t>
            </a: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Infrastructure products for grids continues to be strong </a:t>
            </a:r>
          </a:p>
          <a:p>
            <a:pPr marL="342900" lvl="0" indent="-342900">
              <a:lnSpc>
                <a:spcPct val="107000"/>
              </a:lnSpc>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DengXian" panose="02010600030101010101" pitchFamily="2" charset="-122"/>
                <a:cs typeface="Times New Roman" panose="02020603050405020304" pitchFamily="18" charset="0"/>
              </a:rPr>
              <a:t>Marine sector unchanged at low levels. </a:t>
            </a: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Order situation is very good, and we continue to build order stock. The extraordinary high demand situation is a mix of a backlog from last year’s projects postponed, customers taking height for long lead times but primarily an increased end customer demand. Still a good development starting this quarter.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noProof="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noProof="0" dirty="0"/>
              <a:t>In general, the market situation has been highly favourable in all important segments and geographies (besides Norway). What stands out is:</a:t>
            </a:r>
          </a:p>
          <a:p>
            <a:pPr marL="171450" indent="-171450">
              <a:buFont typeface="Arial" panose="020B0604020202020204" pitchFamily="34" charset="0"/>
              <a:buChar char="•"/>
            </a:pPr>
            <a:r>
              <a:rPr lang="en-US" noProof="0" dirty="0"/>
              <a:t>Sales of input components to manufacturing companies stands out as very strong – also when adjusting for stockpiling among customers: So a better willingness in investing again. All in all, approximately 50% of Addtechs sales are OEM business, and that is generally having a strong momentum now. </a:t>
            </a:r>
          </a:p>
          <a:p>
            <a:pPr marL="171450" indent="-171450">
              <a:buFont typeface="Arial" panose="020B0604020202020204" pitchFamily="34" charset="0"/>
              <a:buChar char="•"/>
            </a:pPr>
            <a:r>
              <a:rPr lang="en-US" dirty="0"/>
              <a:t>The positive trend for previous quarters with forestry, wind power and electronics remains</a:t>
            </a:r>
          </a:p>
          <a:p>
            <a:pPr marL="171450" indent="-171450">
              <a:buFont typeface="Arial" panose="020B0604020202020204" pitchFamily="34" charset="0"/>
              <a:buChar char="•"/>
            </a:pPr>
            <a:r>
              <a:rPr lang="en-US" dirty="0"/>
              <a:t>Infrastructure products for grids continues to be strong – sales were stable as expected</a:t>
            </a:r>
          </a:p>
          <a:p>
            <a:pPr marL="171450" indent="-171450">
              <a:buFont typeface="Arial" panose="020B0604020202020204" pitchFamily="34" charset="0"/>
              <a:buChar char="•"/>
            </a:pPr>
            <a:r>
              <a:rPr lang="en-US" dirty="0"/>
              <a:t>Marine sector unchanged at low levels. Good trend in electricity-related products </a:t>
            </a:r>
          </a:p>
          <a:p>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3</a:t>
            </a:fld>
            <a:endParaRPr lang="sv-SE"/>
          </a:p>
        </p:txBody>
      </p:sp>
    </p:spTree>
    <p:extLst>
      <p:ext uri="{BB962C8B-B14F-4D97-AF65-F5344CB8AC3E}">
        <p14:creationId xmlns:p14="http://schemas.microsoft.com/office/powerpoint/2010/main" val="65545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Our second quarter was also strong from an EBITA perspective – up 39 percent. This is both organically and complemented by acquisitions. </a:t>
            </a: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Besides the strong market - the fact that our cost level is still relatively low continues to be a part of the explanation. This quarter we got the full effect from the measures we took last year – just as expected. That in combination with the extraordinary job our companies is doing in relation to price inflation, have taken the margins to record levels, both in the quarter and accumulated. </a:t>
            </a:r>
          </a:p>
          <a:p>
            <a:pPr>
              <a:lnSpc>
                <a:spcPct val="107000"/>
              </a:lnSpc>
              <a:spcAft>
                <a:spcPts val="800"/>
              </a:spcAft>
            </a:pPr>
            <a:r>
              <a:rPr lang="en-US" sz="1800" dirty="0">
                <a:effectLst/>
                <a:latin typeface="Calibri" panose="020F0502020204030204" pitchFamily="34" charset="0"/>
                <a:ea typeface="DengXian" panose="02010600030101010101" pitchFamily="2" charset="-122"/>
                <a:cs typeface="Times New Roman" panose="02020603050405020304" pitchFamily="18" charset="0"/>
              </a:rPr>
              <a:t>The up-coming quarters we expect the cost levels to normalize when activities in sales and marketing is gradually picking up and companies are now in a forward looking mindset. </a:t>
            </a:r>
          </a:p>
          <a:p>
            <a:r>
              <a:rPr lang="en-US" noProof="0" dirty="0"/>
              <a:t>. </a:t>
            </a:r>
            <a:endParaRPr lang="sv-SE"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4</a:t>
            </a:fld>
            <a:endParaRPr lang="sv-SE"/>
          </a:p>
        </p:txBody>
      </p:sp>
    </p:spTree>
    <p:extLst>
      <p:ext uri="{BB962C8B-B14F-4D97-AF65-F5344CB8AC3E}">
        <p14:creationId xmlns:p14="http://schemas.microsoft.com/office/powerpoint/2010/main" val="203785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noProof="0" dirty="0"/>
              <a:t>We have had a very good activity in the quarter throughout the organisation – both organic and through acquisitions. All business areas contribute with high underlying growth – also adjusted for negative Covid-effects from last year.</a:t>
            </a:r>
          </a:p>
          <a:p>
            <a:endParaRPr lang="en-US" noProof="0" dirty="0"/>
          </a:p>
          <a:p>
            <a:r>
              <a:rPr lang="en-US" noProof="0" dirty="0"/>
              <a:t>Some short comments on each of the business areas: </a:t>
            </a:r>
          </a:p>
          <a:p>
            <a:r>
              <a:rPr lang="en-US" b="1" noProof="0" dirty="0"/>
              <a:t>Automation</a:t>
            </a:r>
            <a:r>
              <a:rPr lang="en-US" noProof="0" dirty="0"/>
              <a:t> – very good demand from all major segments, especially strong recovery from companies outside of Nordics where we had very tough situation last year. </a:t>
            </a:r>
          </a:p>
          <a:p>
            <a:r>
              <a:rPr lang="en-US" noProof="0" dirty="0"/>
              <a:t>If we take 2020 out of the equation, we have growth in all three business units. </a:t>
            </a:r>
          </a:p>
          <a:p>
            <a:r>
              <a:rPr lang="en-US" noProof="0" dirty="0"/>
              <a:t>Very strong margin improvement, primarily thanks to operational leverage but also supported by acquisitions. </a:t>
            </a:r>
          </a:p>
          <a:p>
            <a:endParaRPr lang="en-US" noProof="0" dirty="0"/>
          </a:p>
          <a:p>
            <a:r>
              <a:rPr lang="en-US" b="1" noProof="0" dirty="0"/>
              <a:t>Components</a:t>
            </a:r>
            <a:r>
              <a:rPr lang="en-US" noProof="0" dirty="0"/>
              <a:t> – very good momentum. Components was actually quite OK last year, due to some positive covid effects in medical. Strong growth on most segments and also geographies, accept for Norway that is still slower due to low activities in </a:t>
            </a:r>
            <a:r>
              <a:rPr lang="en-US" noProof="0" dirty="0" err="1"/>
              <a:t>oil&amp;gas</a:t>
            </a:r>
            <a:r>
              <a:rPr lang="en-US" noProof="0" dirty="0"/>
              <a:t> investments. Finland strong growth – we have good positions on medical and electronics markets – Denmark continues to be strong especially on </a:t>
            </a:r>
            <a:r>
              <a:rPr lang="en-US" noProof="0" dirty="0" err="1"/>
              <a:t>windpower</a:t>
            </a:r>
            <a:r>
              <a:rPr lang="en-US" noProof="0" dirty="0"/>
              <a:t> and Sweden has come back to steady growth. </a:t>
            </a:r>
          </a:p>
          <a:p>
            <a:r>
              <a:rPr lang="en-US" noProof="0" dirty="0"/>
              <a:t>Good effects from the efficiency measures made last year, is giving a good leverage on the margin. </a:t>
            </a:r>
          </a:p>
          <a:p>
            <a:endParaRPr lang="en-US" noProof="0" dirty="0"/>
          </a:p>
          <a:p>
            <a:r>
              <a:rPr lang="en-US" b="1" noProof="0" dirty="0"/>
              <a:t>Energy</a:t>
            </a:r>
            <a:r>
              <a:rPr lang="en-US" noProof="0" dirty="0"/>
              <a:t> – tough comparisons, having a really strong quarter last year, so the quite low growth level are in line with our expectations. Building and installation market is strong for our companies here and also OEM market for electrical material. Transmission – increased inflow of projects again, which is very positive, but more affecting 2022/2023. Strong margins. All in all a very stable quarter. </a:t>
            </a:r>
          </a:p>
          <a:p>
            <a:endParaRPr lang="en-US" noProof="0" dirty="0"/>
          </a:p>
          <a:p>
            <a:r>
              <a:rPr lang="en-US" b="1" noProof="0" dirty="0"/>
              <a:t>Industrial Products </a:t>
            </a:r>
            <a:r>
              <a:rPr lang="en-US" noProof="0" dirty="0"/>
              <a:t>– Looking at last year, a very tough situation with large loss on scrubber business and also mechanical industry hampered by covid. Now it looks very strong again. Basically, most segments are strong, except for marine segment. Not only scrubber, still on a low level, but also marine in general – however, a little bit positive signals for aftermarket and service now when we can board the ships again. Sawmill market still very positive momentum. Even if record high prices on </a:t>
            </a:r>
            <a:r>
              <a:rPr lang="en-US" noProof="0" dirty="0" err="1"/>
              <a:t>sawd</a:t>
            </a:r>
            <a:r>
              <a:rPr lang="en-US" noProof="0" dirty="0"/>
              <a:t> timber </a:t>
            </a:r>
            <a:r>
              <a:rPr lang="en-US" noProof="0" dirty="0" err="1"/>
              <a:t>nas</a:t>
            </a:r>
            <a:r>
              <a:rPr lang="en-US" noProof="0" dirty="0"/>
              <a:t> come down a bit there is still a strong investment climate on the market. Margin on a strong level, both good contributions from acquisitions but also good leverage on the sales volumes. </a:t>
            </a:r>
          </a:p>
          <a:p>
            <a:endParaRPr lang="en-US" noProof="0" dirty="0"/>
          </a:p>
          <a:p>
            <a:r>
              <a:rPr lang="en-US" b="1" noProof="0" dirty="0"/>
              <a:t>Power Solutions </a:t>
            </a:r>
            <a:r>
              <a:rPr lang="en-US" noProof="0" dirty="0"/>
              <a:t>– Also here a very tough situation last year. Special vehicles – biggest customer segment – loosing 30% volume last year. Now that market is back on growth figures compared to 2019 and a good sentiment. </a:t>
            </a:r>
          </a:p>
          <a:p>
            <a:r>
              <a:rPr lang="en-US" noProof="0" dirty="0"/>
              <a:t>Battery systems – stood up good last year, having a good growth now. Issues with long </a:t>
            </a:r>
            <a:r>
              <a:rPr lang="en-US" noProof="0" dirty="0" err="1"/>
              <a:t>leadtimes</a:t>
            </a:r>
            <a:r>
              <a:rPr lang="en-US" noProof="0" dirty="0"/>
              <a:t> (more than a years </a:t>
            </a:r>
            <a:r>
              <a:rPr lang="en-US" noProof="0" dirty="0" err="1"/>
              <a:t>leadtime</a:t>
            </a:r>
            <a:r>
              <a:rPr lang="en-US" noProof="0" dirty="0"/>
              <a:t> on some cells) which means some inventory build up. All costs are not back to normal level, and if we take into account a </a:t>
            </a:r>
            <a:r>
              <a:rPr lang="en-US" noProof="0" dirty="0" err="1"/>
              <a:t>resterucuring</a:t>
            </a:r>
            <a:r>
              <a:rPr lang="en-US" noProof="0" dirty="0"/>
              <a:t> cost, the margins are on a high level. </a:t>
            </a:r>
          </a:p>
          <a:p>
            <a:endParaRPr lang="en-US" noProof="0" dirty="0"/>
          </a:p>
          <a:p>
            <a:endParaRPr lang="en-US" noProof="0"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5</a:t>
            </a:fld>
            <a:endParaRPr lang="sv-SE"/>
          </a:p>
        </p:txBody>
      </p:sp>
    </p:spTree>
    <p:extLst>
      <p:ext uri="{BB962C8B-B14F-4D97-AF65-F5344CB8AC3E}">
        <p14:creationId xmlns:p14="http://schemas.microsoft.com/office/powerpoint/2010/main" val="391973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64921" rtl="0" eaLnBrk="1" fontAlgn="base" latinLnBrk="0" hangingPunct="1">
              <a:lnSpc>
                <a:spcPct val="100000"/>
              </a:lnSpc>
              <a:spcBef>
                <a:spcPct val="0"/>
              </a:spcBef>
              <a:spcAft>
                <a:spcPct val="0"/>
              </a:spcAft>
              <a:buClrTx/>
              <a:buSzTx/>
              <a:buFontTx/>
              <a:buNone/>
              <a:tabLst/>
              <a:defRPr/>
            </a:pPr>
            <a:fld id="{C16546BD-FCB2-4A5F-9519-77F33C8D9046}" type="slidenum">
              <a:rPr kumimoji="0" lang="sv-SE" sz="13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64921" rtl="0" eaLnBrk="1" fontAlgn="base" latinLnBrk="0" hangingPunct="1">
                <a:lnSpc>
                  <a:spcPct val="100000"/>
                </a:lnSpc>
                <a:spcBef>
                  <a:spcPct val="0"/>
                </a:spcBef>
                <a:spcAft>
                  <a:spcPct val="0"/>
                </a:spcAft>
                <a:buClrTx/>
                <a:buSzTx/>
                <a:buFontTx/>
                <a:buNone/>
                <a:tabLst/>
                <a:defRPr/>
              </a:pPr>
              <a:t>6</a:t>
            </a:fld>
            <a:endParaRPr kumimoji="0" lang="sv-SE" sz="13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080092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31774" eaLnBrk="0" fontAlgn="base" hangingPunct="0">
              <a:spcBef>
                <a:spcPct val="30000"/>
              </a:spcBef>
              <a:spcAft>
                <a:spcPct val="0"/>
              </a:spcAft>
              <a:defRPr/>
            </a:pPr>
            <a:r>
              <a:rPr lang="en-US" dirty="0">
                <a:latin typeface="Times New Roman" pitchFamily="18" charset="0"/>
              </a:rPr>
              <a:t>The acquisition pace continues. 5 carefully selected companies acquired during the quarter, two more signed after the end of the period. In total that adds up to 11 companies during the financial year so far.</a:t>
            </a:r>
          </a:p>
          <a:p>
            <a:pPr defTabSz="931774" eaLnBrk="0" fontAlgn="base" hangingPunct="0">
              <a:spcBef>
                <a:spcPct val="30000"/>
              </a:spcBef>
              <a:spcAft>
                <a:spcPct val="0"/>
              </a:spcAft>
              <a:defRPr/>
            </a:pPr>
            <a:endParaRPr lang="en-US" dirty="0">
              <a:latin typeface="Times New Roman" pitchFamily="18" charset="0"/>
            </a:endParaRPr>
          </a:p>
          <a:p>
            <a:pPr marL="0" marR="0" lvl="0" indent="0" algn="l" defTabSz="931774"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DengXian" panose="02010600030101010101" pitchFamily="2" charset="-122"/>
                <a:cs typeface="Times New Roman" panose="02020603050405020304" pitchFamily="18" charset="0"/>
              </a:rPr>
              <a:t>Several of the acquisitions have a clear sustainability profile and we continue to expand outside the Nordic region, in line with our acquisition strategy. As you can see, the last three acquisitions we had two in Germany and one in Netherlands, so our increased activities are bearing fruit here. With our financial strength and attractive acquisition pipeline, we perceive favourable opportunities for maintaining a good acquisition rate. Many privately owned companies want to sell to Addtech to maintain their decentralised responsibility while receiving development support from an active, long-term owner and gaining access to relevant networks.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defTabSz="931774" eaLnBrk="0" fontAlgn="base" hangingPunct="0">
              <a:spcBef>
                <a:spcPct val="30000"/>
              </a:spcBef>
              <a:spcAft>
                <a:spcPct val="0"/>
              </a:spcAft>
              <a:defRPr/>
            </a:pPr>
            <a:endParaRPr lang="en-US" dirty="0">
              <a:latin typeface="Times New Roman" pitchFamily="18" charset="0"/>
            </a:endParaRPr>
          </a:p>
        </p:txBody>
      </p:sp>
      <p:sp>
        <p:nvSpPr>
          <p:cNvPr id="4" name="Platshållare för bildnummer 3"/>
          <p:cNvSpPr>
            <a:spLocks noGrp="1"/>
          </p:cNvSpPr>
          <p:nvPr>
            <p:ph type="sldNum" sz="quarter" idx="5"/>
          </p:nvPr>
        </p:nvSpPr>
        <p:spPr/>
        <p:txBody>
          <a:bodyPr/>
          <a:lstStyle/>
          <a:p>
            <a:pPr defTabSz="983254" fontAlgn="base">
              <a:spcBef>
                <a:spcPct val="0"/>
              </a:spcBef>
              <a:spcAft>
                <a:spcPct val="0"/>
              </a:spcAft>
              <a:defRPr/>
            </a:pPr>
            <a:fld id="{C16546BD-FCB2-4A5F-9519-77F33C8D9046}" type="slidenum">
              <a:rPr lang="sv-SE" sz="1300">
                <a:solidFill>
                  <a:srgbClr val="000000"/>
                </a:solidFill>
                <a:latin typeface="Verdana" pitchFamily="34" charset="0"/>
              </a:rPr>
              <a:pPr defTabSz="983254" fontAlgn="base">
                <a:spcBef>
                  <a:spcPct val="0"/>
                </a:spcBef>
                <a:spcAft>
                  <a:spcPct val="0"/>
                </a:spcAft>
                <a:defRPr/>
              </a:pPr>
              <a:t>7</a:t>
            </a:fld>
            <a:endParaRPr lang="sv-SE" sz="1300" dirty="0">
              <a:solidFill>
                <a:srgbClr val="000000"/>
              </a:solidFill>
              <a:latin typeface="Verdana" pitchFamily="34" charset="0"/>
            </a:endParaRPr>
          </a:p>
        </p:txBody>
      </p:sp>
    </p:spTree>
    <p:extLst>
      <p:ext uri="{BB962C8B-B14F-4D97-AF65-F5344CB8AC3E}">
        <p14:creationId xmlns:p14="http://schemas.microsoft.com/office/powerpoint/2010/main" val="1727131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9</a:t>
            </a:fld>
            <a:endParaRPr lang="sv-SE"/>
          </a:p>
        </p:txBody>
      </p:sp>
    </p:spTree>
    <p:extLst>
      <p:ext uri="{BB962C8B-B14F-4D97-AF65-F5344CB8AC3E}">
        <p14:creationId xmlns:p14="http://schemas.microsoft.com/office/powerpoint/2010/main" val="35819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11</a:t>
            </a:fld>
            <a:endParaRPr lang="sv-SE" dirty="0"/>
          </a:p>
        </p:txBody>
      </p:sp>
    </p:spTree>
    <p:extLst>
      <p:ext uri="{BB962C8B-B14F-4D97-AF65-F5344CB8AC3E}">
        <p14:creationId xmlns:p14="http://schemas.microsoft.com/office/powerpoint/2010/main" val="4045956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pPr>
              <a:defRPr/>
            </a:pPr>
            <a:fld id="{C16546BD-FCB2-4A5F-9519-77F33C8D9046}" type="slidenum">
              <a:rPr lang="sv-SE" smtClean="0"/>
              <a:pPr>
                <a:defRPr/>
              </a:pPr>
              <a:t>12</a:t>
            </a:fld>
            <a:endParaRPr lang="sv-SE" dirty="0"/>
          </a:p>
        </p:txBody>
      </p:sp>
    </p:spTree>
    <p:extLst>
      <p:ext uri="{BB962C8B-B14F-4D97-AF65-F5344CB8AC3E}">
        <p14:creationId xmlns:p14="http://schemas.microsoft.com/office/powerpoint/2010/main" val="4279399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13" name="Platshållare för text 12"/>
          <p:cNvSpPr>
            <a:spLocks noGrp="1"/>
          </p:cNvSpPr>
          <p:nvPr>
            <p:ph type="body" sz="quarter" idx="10"/>
          </p:nvPr>
        </p:nvSpPr>
        <p:spPr>
          <a:xfrm>
            <a:off x="651933" y="1406526"/>
            <a:ext cx="10996084" cy="4759325"/>
          </a:xfrm>
        </p:spPr>
        <p:txBody>
          <a:bodyPr/>
          <a:lstStyle>
            <a:lvl1pPr>
              <a:defRPr>
                <a:solidFill>
                  <a:srgbClr val="404F5B"/>
                </a:solidFill>
              </a:defRPr>
            </a:lvl1pPr>
            <a:lvl2pPr>
              <a:defRPr>
                <a:solidFill>
                  <a:srgbClr val="404F5B"/>
                </a:solidFill>
              </a:defRPr>
            </a:lvl2pPr>
            <a:lvl3pPr>
              <a:defRPr>
                <a:solidFill>
                  <a:srgbClr val="404F5B"/>
                </a:solidFill>
              </a:defRPr>
            </a:lvl3pPr>
            <a:lvl4pPr>
              <a:defRPr>
                <a:solidFill>
                  <a:srgbClr val="404F5B"/>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ubrik och tabell">
    <p:spTree>
      <p:nvGrpSpPr>
        <p:cNvPr id="1" name=""/>
        <p:cNvGrpSpPr/>
        <p:nvPr/>
      </p:nvGrpSpPr>
      <p:grpSpPr>
        <a:xfrm>
          <a:off x="0" y="0"/>
          <a:ext cx="0" cy="0"/>
          <a:chOff x="0" y="0"/>
          <a:chExt cx="0" cy="0"/>
        </a:xfrm>
      </p:grpSpPr>
      <p:sp>
        <p:nvSpPr>
          <p:cNvPr id="3" name="Platshållare för tabell 2"/>
          <p:cNvSpPr>
            <a:spLocks noGrp="1"/>
          </p:cNvSpPr>
          <p:nvPr>
            <p:ph type="tbl" idx="1"/>
          </p:nvPr>
        </p:nvSpPr>
        <p:spPr>
          <a:xfrm>
            <a:off x="609600" y="1600200"/>
            <a:ext cx="10972800" cy="4781128"/>
          </a:xfrm>
        </p:spPr>
        <p:txBody>
          <a:bodyPr/>
          <a:lstStyle/>
          <a:p>
            <a:pPr lvl="0"/>
            <a:r>
              <a:rPr lang="sv-SE" noProof="0" dirty="0"/>
              <a:t>Klicka på ikonen för att lägga till en tabell</a:t>
            </a:r>
          </a:p>
        </p:txBody>
      </p:sp>
      <p:sp>
        <p:nvSpPr>
          <p:cNvPr id="4"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a:t>Klicka här för att ändra format</a:t>
            </a:r>
            <a:endParaRPr lang="sv-SE" dirty="0"/>
          </a:p>
        </p:txBody>
      </p:sp>
    </p:spTree>
    <p:extLst>
      <p:ext uri="{BB962C8B-B14F-4D97-AF65-F5344CB8AC3E}">
        <p14:creationId xmlns:p14="http://schemas.microsoft.com/office/powerpoint/2010/main" val="258032695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Rubrikbi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651934" y="4442048"/>
            <a:ext cx="5413983" cy="553998"/>
          </a:xfrm>
          <a:prstGeom prst="rect">
            <a:avLst/>
          </a:prstGeom>
          <a:noFill/>
          <a:ln>
            <a:noFill/>
          </a:ln>
        </p:spPr>
        <p:txBody>
          <a:bodyPr wrap="none"/>
          <a:lstStyle>
            <a:lvl1pP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5"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292926983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line, sub-headline and content">
    <p:spTree>
      <p:nvGrpSpPr>
        <p:cNvPr id="1" name=""/>
        <p:cNvGrpSpPr/>
        <p:nvPr/>
      </p:nvGrpSpPr>
      <p:grpSpPr>
        <a:xfrm>
          <a:off x="0" y="0"/>
          <a:ext cx="0" cy="0"/>
          <a:chOff x="0" y="0"/>
          <a:chExt cx="0" cy="0"/>
        </a:xfrm>
      </p:grpSpPr>
      <p:sp>
        <p:nvSpPr>
          <p:cNvPr id="13" name="Platshållare för text 12"/>
          <p:cNvSpPr>
            <a:spLocks noGrp="1"/>
          </p:cNvSpPr>
          <p:nvPr>
            <p:ph type="body" sz="quarter" idx="10"/>
          </p:nvPr>
        </p:nvSpPr>
        <p:spPr>
          <a:xfrm>
            <a:off x="651933" y="1406526"/>
            <a:ext cx="10996084" cy="4759325"/>
          </a:xfrm>
        </p:spPr>
        <p:txBody>
          <a:bodyPr/>
          <a:lstStyle>
            <a:lvl1pPr>
              <a:defRPr>
                <a:solidFill>
                  <a:srgbClr val="404F5B"/>
                </a:solidFill>
              </a:defRPr>
            </a:lvl1pPr>
            <a:lvl2pPr>
              <a:defRPr>
                <a:solidFill>
                  <a:srgbClr val="404F5B"/>
                </a:solidFill>
              </a:defRPr>
            </a:lvl2pPr>
            <a:lvl3pPr>
              <a:defRPr>
                <a:solidFill>
                  <a:srgbClr val="404F5B"/>
                </a:solidFill>
              </a:defRPr>
            </a:lvl3pPr>
            <a:lvl4pPr>
              <a:defRPr>
                <a:solidFill>
                  <a:srgbClr val="404F5B"/>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4"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a:t>Klicka här för att ändra format</a:t>
            </a:r>
            <a:endParaRPr lang="sv-SE" dirty="0"/>
          </a:p>
        </p:txBody>
      </p:sp>
    </p:spTree>
    <p:extLst>
      <p:ext uri="{BB962C8B-B14F-4D97-AF65-F5344CB8AC3E}">
        <p14:creationId xmlns:p14="http://schemas.microsoft.com/office/powerpoint/2010/main" val="120103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0347-C65A-418E-887D-94A1BB187A3A}"/>
              </a:ext>
            </a:extLst>
          </p:cNvPr>
          <p:cNvSpPr>
            <a:spLocks noGrp="1"/>
          </p:cNvSpPr>
          <p:nvPr>
            <p:ph type="title"/>
          </p:nvPr>
        </p:nvSpPr>
        <p:spPr/>
        <p:txBody>
          <a:bodyPr/>
          <a:lstStyle/>
          <a:p>
            <a:r>
              <a:rPr lang="sv-SE"/>
              <a:t>Klicka här för att ändra format</a:t>
            </a:r>
          </a:p>
        </p:txBody>
      </p:sp>
      <p:sp>
        <p:nvSpPr>
          <p:cNvPr id="3" name="Content Placeholder 2">
            <a:extLst>
              <a:ext uri="{FF2B5EF4-FFF2-40B4-BE49-F238E27FC236}">
                <a16:creationId xmlns:a16="http://schemas.microsoft.com/office/drawing/2014/main" id="{FB419E63-E77F-4E5C-A0E8-BCA293EF04B9}"/>
              </a:ext>
            </a:extLst>
          </p:cNvPr>
          <p:cNvSpPr>
            <a:spLocks noGrp="1"/>
          </p:cNvSpPr>
          <p:nvPr>
            <p:ph sz="half" idx="1"/>
          </p:nvPr>
        </p:nvSpPr>
        <p:spPr>
          <a:xfrm>
            <a:off x="695325" y="1628775"/>
            <a:ext cx="5040314" cy="4571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6457AB56-0BE9-416C-9BDE-8B77F471FB0E}"/>
              </a:ext>
            </a:extLst>
          </p:cNvPr>
          <p:cNvSpPr>
            <a:spLocks noGrp="1"/>
          </p:cNvSpPr>
          <p:nvPr>
            <p:ph sz="half" idx="2"/>
          </p:nvPr>
        </p:nvSpPr>
        <p:spPr>
          <a:xfrm>
            <a:off x="6456363" y="1628775"/>
            <a:ext cx="5040313"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a:extLst>
              <a:ext uri="{FF2B5EF4-FFF2-40B4-BE49-F238E27FC236}">
                <a16:creationId xmlns:a16="http://schemas.microsoft.com/office/drawing/2014/main" id="{757D3137-168C-4AF8-B309-065FEBEC9F5A}"/>
              </a:ext>
            </a:extLst>
          </p:cNvPr>
          <p:cNvSpPr>
            <a:spLocks noGrp="1"/>
          </p:cNvSpPr>
          <p:nvPr>
            <p:ph type="dt" sz="half" idx="10"/>
          </p:nvPr>
        </p:nvSpPr>
        <p:spPr/>
        <p:txBody>
          <a:bodyPr/>
          <a:lstStyle/>
          <a:p>
            <a:fld id="{585397F5-1437-A344-8C5F-947232AC2A51}" type="datetime1">
              <a:rPr lang="sv-SE" smtClean="0"/>
              <a:t>2022-02-08</a:t>
            </a:fld>
            <a:endParaRPr lang="sv-SE" dirty="0"/>
          </a:p>
        </p:txBody>
      </p:sp>
      <p:sp>
        <p:nvSpPr>
          <p:cNvPr id="10" name="Platshållare för sidfot 9">
            <a:extLst>
              <a:ext uri="{FF2B5EF4-FFF2-40B4-BE49-F238E27FC236}">
                <a16:creationId xmlns:a16="http://schemas.microsoft.com/office/drawing/2014/main" id="{B006D649-7371-4348-9391-0D66E429A5B8}"/>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42088DC9-A6D1-4A83-AD27-6B27AAEF0528}"/>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205914163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oto, helsi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9850D42C-0786-D944-A7FB-E9C535797182}"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192088" y="188913"/>
            <a:ext cx="11807826" cy="6011862"/>
          </a:xfrm>
        </p:spPr>
        <p:txBody>
          <a:bodyPr tIns="2340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4080751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Ruta för illustra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14D4C80F-A698-7741-ABD5-59C6627E3505}"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326012360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Ruta för illustra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E5501941-3F41-3949-BF6D-B9CCD2F86F59}"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224598003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494998"/>
            <a:ext cx="7865969" cy="897490"/>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7865969"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939A9760-45E8-D044-AA1B-EE6164318390}"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259304250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5D7D8-B0C8-4120-A08C-9DB3F03815E4}"/>
              </a:ext>
            </a:extLst>
          </p:cNvPr>
          <p:cNvSpPr>
            <a:spLocks noGrp="1"/>
          </p:cNvSpPr>
          <p:nvPr>
            <p:ph type="dt" sz="half" idx="10"/>
          </p:nvPr>
        </p:nvSpPr>
        <p:spPr/>
        <p:txBody>
          <a:bodyPr/>
          <a:lstStyle/>
          <a:p>
            <a:fld id="{F37A35A6-E07C-A14F-9A7C-4CE5C59C99A6}" type="datetime1">
              <a:rPr lang="sv-SE" smtClean="0"/>
              <a:t>2022-02-08</a:t>
            </a:fld>
            <a:endParaRPr lang="sv-SE" dirty="0"/>
          </a:p>
        </p:txBody>
      </p:sp>
      <p:sp>
        <p:nvSpPr>
          <p:cNvPr id="3" name="Footer Placeholder 2">
            <a:extLst>
              <a:ext uri="{FF2B5EF4-FFF2-40B4-BE49-F238E27FC236}">
                <a16:creationId xmlns:a16="http://schemas.microsoft.com/office/drawing/2014/main" id="{E3600E77-672E-4FCC-B0FF-F970E8E21BA3}"/>
              </a:ext>
            </a:extLst>
          </p:cNvPr>
          <p:cNvSpPr>
            <a:spLocks noGrp="1"/>
          </p:cNvSpPr>
          <p:nvPr>
            <p:ph type="ftr" sz="quarter" idx="11"/>
          </p:nvPr>
        </p:nvSpPr>
        <p:spPr/>
        <p:txBody>
          <a:bodyPr/>
          <a:lstStyle/>
          <a:p>
            <a:r>
              <a:rPr lang="sv-SE"/>
              <a:t>Sidfot</a:t>
            </a:r>
            <a:endParaRPr lang="sv-SE" dirty="0"/>
          </a:p>
        </p:txBody>
      </p:sp>
      <p:sp>
        <p:nvSpPr>
          <p:cNvPr id="4" name="Slide Number Placeholder 3">
            <a:extLst>
              <a:ext uri="{FF2B5EF4-FFF2-40B4-BE49-F238E27FC236}">
                <a16:creationId xmlns:a16="http://schemas.microsoft.com/office/drawing/2014/main" id="{51222AF1-C284-482E-B39E-3B2094A551CA}"/>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122290480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Avsnittsrubrik. Fast f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333FF9B4-A124-AF4A-8080-426C0E2FFD0C}"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38447922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4" name="Platshållare för innehåll 3"/>
          <p:cNvSpPr>
            <a:spLocks noGrp="1"/>
          </p:cNvSpPr>
          <p:nvPr>
            <p:ph sz="quarter" idx="10"/>
          </p:nvPr>
        </p:nvSpPr>
        <p:spPr>
          <a:xfrm>
            <a:off x="651934" y="1406525"/>
            <a:ext cx="10996084" cy="46545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68866" y="2996953"/>
            <a:ext cx="9747615" cy="1292662"/>
          </a:xfrm>
        </p:spPr>
        <p:txBody>
          <a:bodyPr/>
          <a:lstStyle>
            <a:lvl1pPr>
              <a:defRPr sz="2800" baseline="0"/>
            </a:lvl1pPr>
          </a:lstStyle>
          <a:p>
            <a:r>
              <a:rPr lang="sv-SE" dirty="0"/>
              <a:t>Högerklicka på bilden i vänstermenyn, välj ”Layout” och sedan den bild du vill använda dig av, eller välj ”Start” i menyfältet och sedan ”Layout”.</a:t>
            </a:r>
          </a:p>
        </p:txBody>
      </p:sp>
    </p:spTree>
    <p:extLst>
      <p:ext uri="{BB962C8B-B14F-4D97-AF65-F5344CB8AC3E}">
        <p14:creationId xmlns:p14="http://schemas.microsoft.com/office/powerpoint/2010/main" val="277896721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bild">
    <p:bg>
      <p:bgPr>
        <a:blipFill dpi="0" rotWithShape="0">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5"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203691378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pic>
        <p:nvPicPr>
          <p:cNvPr id="6" name="Bildobjekt 7" descr="Skärmavbild 2010-10-21 kl. 12.17.21.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598333" y="1001713"/>
            <a:ext cx="5410200" cy="4722812"/>
          </a:xfrm>
          <a:prstGeom prst="rect">
            <a:avLst/>
          </a:prstGeom>
          <a:noFill/>
          <a:ln w="9525">
            <a:noFill/>
            <a:miter lim="800000"/>
            <a:headEnd/>
            <a:tailEnd/>
          </a:ln>
        </p:spPr>
      </p:pic>
      <p:sp>
        <p:nvSpPr>
          <p:cNvPr id="8"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9"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275716800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Anpassad layout">
    <p:spTree>
      <p:nvGrpSpPr>
        <p:cNvPr id="1" name=""/>
        <p:cNvGrpSpPr/>
        <p:nvPr/>
      </p:nvGrpSpPr>
      <p:grpSpPr>
        <a:xfrm>
          <a:off x="0" y="0"/>
          <a:ext cx="0" cy="0"/>
          <a:chOff x="0" y="0"/>
          <a:chExt cx="0" cy="0"/>
        </a:xfrm>
      </p:grpSpPr>
      <p:pic>
        <p:nvPicPr>
          <p:cNvPr id="5" name="Bildobjekt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695734" y="643810"/>
            <a:ext cx="4739780" cy="5629991"/>
          </a:xfrm>
          <a:prstGeom prst="rect">
            <a:avLst/>
          </a:prstGeom>
          <a:noFill/>
          <a:ln w="9525">
            <a:noFill/>
            <a:miter lim="800000"/>
            <a:headEnd/>
            <a:tailEnd/>
          </a:ln>
        </p:spPr>
      </p:pic>
      <p:sp>
        <p:nvSpPr>
          <p:cNvPr id="8"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9"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334399545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Anpassad layout">
    <p:spTree>
      <p:nvGrpSpPr>
        <p:cNvPr id="1" name=""/>
        <p:cNvGrpSpPr/>
        <p:nvPr/>
      </p:nvGrpSpPr>
      <p:grpSpPr>
        <a:xfrm>
          <a:off x="0" y="0"/>
          <a:ext cx="0" cy="0"/>
          <a:chOff x="0" y="0"/>
          <a:chExt cx="0" cy="0"/>
        </a:xfrm>
      </p:grpSpPr>
      <p:pic>
        <p:nvPicPr>
          <p:cNvPr id="5" name="Bildobjekt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2639616" y="980729"/>
            <a:ext cx="4646149" cy="5394551"/>
          </a:xfrm>
          <a:prstGeom prst="rect">
            <a:avLst/>
          </a:prstGeom>
          <a:noFill/>
          <a:ln w="9525">
            <a:noFill/>
            <a:miter lim="800000"/>
            <a:headEnd/>
            <a:tailEnd/>
          </a:ln>
        </p:spPr>
      </p:pic>
      <p:sp>
        <p:nvSpPr>
          <p:cNvPr id="8"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9"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373305568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Anpassad layout">
    <p:spTree>
      <p:nvGrpSpPr>
        <p:cNvPr id="1" name=""/>
        <p:cNvGrpSpPr/>
        <p:nvPr/>
      </p:nvGrpSpPr>
      <p:grpSpPr>
        <a:xfrm>
          <a:off x="0" y="0"/>
          <a:ext cx="0" cy="0"/>
          <a:chOff x="0" y="0"/>
          <a:chExt cx="0" cy="0"/>
        </a:xfrm>
      </p:grpSpPr>
      <p:pic>
        <p:nvPicPr>
          <p:cNvPr id="5" name="Bildobjekt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321734" y="620688"/>
            <a:ext cx="11342885" cy="5754712"/>
          </a:xfrm>
          <a:prstGeom prst="rect">
            <a:avLst/>
          </a:prstGeom>
          <a:noFill/>
          <a:ln w="9525">
            <a:noFill/>
            <a:miter lim="800000"/>
            <a:headEnd/>
            <a:tailEnd/>
          </a:ln>
        </p:spPr>
      </p:pic>
      <p:sp>
        <p:nvSpPr>
          <p:cNvPr id="8"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9"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420071022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Anpassad layout">
    <p:spTree>
      <p:nvGrpSpPr>
        <p:cNvPr id="1" name=""/>
        <p:cNvGrpSpPr/>
        <p:nvPr/>
      </p:nvGrpSpPr>
      <p:grpSpPr>
        <a:xfrm>
          <a:off x="0" y="0"/>
          <a:ext cx="0" cy="0"/>
          <a:chOff x="0" y="0"/>
          <a:chExt cx="0" cy="0"/>
        </a:xfrm>
      </p:grpSpPr>
      <p:pic>
        <p:nvPicPr>
          <p:cNvPr id="5" name="Bildobjekt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19669" y="621804"/>
            <a:ext cx="5151432" cy="5039444"/>
          </a:xfrm>
          <a:prstGeom prst="rect">
            <a:avLst/>
          </a:prstGeom>
          <a:noFill/>
          <a:ln w="9525">
            <a:noFill/>
            <a:miter lim="800000"/>
            <a:headEnd/>
            <a:tailEnd/>
          </a:ln>
        </p:spPr>
      </p:pic>
      <p:sp>
        <p:nvSpPr>
          <p:cNvPr id="8"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9"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308408529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Anpassad layout">
    <p:spTree>
      <p:nvGrpSpPr>
        <p:cNvPr id="1" name=""/>
        <p:cNvGrpSpPr/>
        <p:nvPr/>
      </p:nvGrpSpPr>
      <p:grpSpPr>
        <a:xfrm>
          <a:off x="0" y="0"/>
          <a:ext cx="0" cy="0"/>
          <a:chOff x="0" y="0"/>
          <a:chExt cx="0" cy="0"/>
        </a:xfrm>
      </p:grpSpPr>
      <p:pic>
        <p:nvPicPr>
          <p:cNvPr id="5" name="Bildobjekt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6225155" y="1124744"/>
            <a:ext cx="2723501" cy="2664296"/>
          </a:xfrm>
          <a:prstGeom prst="rect">
            <a:avLst/>
          </a:prstGeom>
          <a:noFill/>
          <a:ln w="9525">
            <a:noFill/>
            <a:miter lim="800000"/>
            <a:headEnd/>
            <a:tailEnd/>
          </a:ln>
        </p:spPr>
      </p:pic>
      <p:sp>
        <p:nvSpPr>
          <p:cNvPr id="8"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9"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pic>
        <p:nvPicPr>
          <p:cNvPr id="6" name="Bildobjekt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3023659" y="1268760"/>
            <a:ext cx="3840427" cy="2992746"/>
          </a:xfrm>
          <a:prstGeom prst="rect">
            <a:avLst/>
          </a:prstGeom>
          <a:noFill/>
          <a:ln w="9525">
            <a:noFill/>
            <a:miter lim="800000"/>
            <a:headEnd/>
            <a:tailEnd/>
          </a:ln>
        </p:spPr>
      </p:pic>
      <p:pic>
        <p:nvPicPr>
          <p:cNvPr id="7" name="Bildobjekt 7"/>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8265386" y="1196752"/>
            <a:ext cx="3403209" cy="2808312"/>
          </a:xfrm>
          <a:prstGeom prst="rect">
            <a:avLst/>
          </a:prstGeom>
          <a:noFill/>
          <a:ln w="9525">
            <a:noFill/>
            <a:miter lim="800000"/>
            <a:headEnd/>
            <a:tailEnd/>
          </a:ln>
        </p:spPr>
      </p:pic>
      <p:pic>
        <p:nvPicPr>
          <p:cNvPr id="2" name="Bildobjekt 1" descr="RK TECH_FUKOKU_Ringmotor0014b.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39350" y="1196753"/>
            <a:ext cx="3072341" cy="3360793"/>
          </a:xfrm>
          <a:prstGeom prst="rect">
            <a:avLst/>
          </a:prstGeom>
        </p:spPr>
      </p:pic>
    </p:spTree>
    <p:extLst>
      <p:ext uri="{BB962C8B-B14F-4D97-AF65-F5344CB8AC3E}">
        <p14:creationId xmlns:p14="http://schemas.microsoft.com/office/powerpoint/2010/main" val="4166715001"/>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8_Anpassad layou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3442985" y="4442047"/>
            <a:ext cx="5413982"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9" name="Rectangle 3"/>
          <p:cNvSpPr>
            <a:spLocks noGrp="1" noChangeArrowheads="1"/>
          </p:cNvSpPr>
          <p:nvPr>
            <p:ph type="subTitle" idx="1" hasCustomPrompt="1"/>
          </p:nvPr>
        </p:nvSpPr>
        <p:spPr>
          <a:xfrm>
            <a:off x="653769" y="5382180"/>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37191589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grpSp>
        <p:nvGrpSpPr>
          <p:cNvPr id="2" name="Group 22"/>
          <p:cNvGrpSpPr>
            <a:grpSpLocks/>
          </p:cNvGrpSpPr>
          <p:nvPr/>
        </p:nvGrpSpPr>
        <p:grpSpPr bwMode="auto">
          <a:xfrm>
            <a:off x="-12700" y="-7938"/>
            <a:ext cx="12219517" cy="3875088"/>
            <a:chOff x="272" y="270"/>
            <a:chExt cx="5181" cy="2191"/>
          </a:xfrm>
        </p:grpSpPr>
        <p:pic>
          <p:nvPicPr>
            <p:cNvPr id="4"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2" y="270"/>
              <a:ext cx="1903" cy="2191"/>
            </a:xfrm>
            <a:prstGeom prst="rect">
              <a:avLst/>
            </a:prstGeom>
            <a:noFill/>
            <a:ln w="9525">
              <a:noFill/>
              <a:miter lim="800000"/>
              <a:headEnd/>
              <a:tailEnd/>
            </a:ln>
          </p:spPr>
        </p:pic>
        <p:pic>
          <p:nvPicPr>
            <p:cNvPr id="5" name="Picture 16"/>
            <p:cNvPicPr preferRelativeResize="0">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6" y="271"/>
              <a:ext cx="1632" cy="1093"/>
            </a:xfrm>
            <a:prstGeom prst="rect">
              <a:avLst/>
            </a:prstGeom>
            <a:noFill/>
            <a:ln w="9525">
              <a:noFill/>
              <a:miter lim="800000"/>
              <a:headEnd/>
              <a:tailEnd/>
            </a:ln>
          </p:spPr>
        </p:pic>
        <p:pic>
          <p:nvPicPr>
            <p:cNvPr id="6" name="Picture 17"/>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21" y="1357"/>
              <a:ext cx="1632" cy="1093"/>
            </a:xfrm>
            <a:prstGeom prst="rect">
              <a:avLst/>
            </a:prstGeom>
            <a:noFill/>
            <a:ln w="9525">
              <a:noFill/>
              <a:miter lim="800000"/>
              <a:headEnd/>
              <a:tailEnd/>
            </a:ln>
          </p:spPr>
        </p:pic>
        <p:pic>
          <p:nvPicPr>
            <p:cNvPr id="7" name="Picture 19"/>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8" y="273"/>
              <a:ext cx="1633" cy="1092"/>
            </a:xfrm>
            <a:prstGeom prst="rect">
              <a:avLst/>
            </a:prstGeom>
            <a:noFill/>
            <a:ln w="9525">
              <a:noFill/>
              <a:miter lim="800000"/>
              <a:headEnd/>
              <a:tailEnd/>
            </a:ln>
          </p:spPr>
        </p:pic>
        <p:pic>
          <p:nvPicPr>
            <p:cNvPr id="8" name="Picture 20"/>
            <p:cNvPicPr preferRelativeResize="0">
              <a:picLocks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72" y="1362"/>
              <a:ext cx="1632" cy="1093"/>
            </a:xfrm>
            <a:prstGeom prst="rect">
              <a:avLst/>
            </a:prstGeom>
            <a:noFill/>
            <a:ln w="9525">
              <a:noFill/>
              <a:miter lim="800000"/>
              <a:headEnd/>
              <a:tailEnd/>
            </a:ln>
          </p:spPr>
        </p:pic>
      </p:grpSp>
      <p:sp>
        <p:nvSpPr>
          <p:cNvPr id="13" name="Rectangle 2"/>
          <p:cNvSpPr>
            <a:spLocks noGrp="1" noChangeArrowheads="1"/>
          </p:cNvSpPr>
          <p:nvPr>
            <p:ph type="ctrTitle" hasCustomPrompt="1"/>
          </p:nvPr>
        </p:nvSpPr>
        <p:spPr>
          <a:xfrm>
            <a:off x="3442984" y="4271438"/>
            <a:ext cx="5413983" cy="553998"/>
          </a:xfrm>
          <a:prstGeom prst="rect">
            <a:avLst/>
          </a:prstGeom>
          <a:noFill/>
          <a:ln>
            <a:noFill/>
          </a:ln>
        </p:spPr>
        <p:txBody>
          <a:bodyPr wrap="none"/>
          <a:lstStyle>
            <a:lvl1pPr algn="ctr">
              <a:defRPr sz="3600" baseline="0">
                <a:solidFill>
                  <a:srgbClr val="404F5B"/>
                </a:solidFill>
              </a:defRPr>
            </a:lvl1pPr>
          </a:lstStyle>
          <a:p>
            <a:r>
              <a:rPr lang="en-US" dirty="0" err="1"/>
              <a:t>Namn</a:t>
            </a:r>
            <a:r>
              <a:rPr lang="en-US" dirty="0"/>
              <a:t> </a:t>
            </a:r>
            <a:r>
              <a:rPr lang="en-US" dirty="0" err="1"/>
              <a:t>på</a:t>
            </a:r>
            <a:r>
              <a:rPr lang="en-US" dirty="0"/>
              <a:t> </a:t>
            </a:r>
            <a:r>
              <a:rPr lang="en-US" dirty="0" err="1"/>
              <a:t>presentationen</a:t>
            </a:r>
            <a:endParaRPr lang="en-US" dirty="0"/>
          </a:p>
        </p:txBody>
      </p:sp>
      <p:sp>
        <p:nvSpPr>
          <p:cNvPr id="14" name="Rectangle 3"/>
          <p:cNvSpPr>
            <a:spLocks noGrp="1" noChangeArrowheads="1"/>
          </p:cNvSpPr>
          <p:nvPr>
            <p:ph type="subTitle" idx="1" hasCustomPrompt="1"/>
          </p:nvPr>
        </p:nvSpPr>
        <p:spPr>
          <a:xfrm>
            <a:off x="653769" y="5275507"/>
            <a:ext cx="10994248" cy="855133"/>
          </a:xfrm>
          <a:prstGeom prst="rect">
            <a:avLst/>
          </a:prstGeom>
        </p:spPr>
        <p:txBody>
          <a:bodyPr lIns="0" tIns="0" rIns="0" bIns="0" anchor="ctr" anchorCtr="0">
            <a:normAutofit/>
          </a:bodyPr>
          <a:lstStyle>
            <a:lvl1pPr marL="0" indent="0" algn="ctr">
              <a:spcBef>
                <a:spcPts val="0"/>
              </a:spcBef>
              <a:buFont typeface="Wingdings" pitchFamily="-106" charset="2"/>
              <a:buNone/>
              <a:defRPr sz="2000" baseline="0">
                <a:solidFill>
                  <a:srgbClr val="404F5B"/>
                </a:solidFill>
                <a:latin typeface="+mn-lt"/>
              </a:defRPr>
            </a:lvl1pPr>
          </a:lstStyle>
          <a:p>
            <a:r>
              <a:rPr lang="en-US" dirty="0" err="1"/>
              <a:t>Namn</a:t>
            </a:r>
            <a:r>
              <a:rPr lang="en-US" dirty="0"/>
              <a:t> </a:t>
            </a:r>
            <a:r>
              <a:rPr lang="en-US" dirty="0" err="1"/>
              <a:t>och</a:t>
            </a:r>
            <a:r>
              <a:rPr lang="en-US" dirty="0"/>
              <a:t> datum</a:t>
            </a:r>
          </a:p>
        </p:txBody>
      </p:sp>
    </p:spTree>
    <p:extLst>
      <p:ext uri="{BB962C8B-B14F-4D97-AF65-F5344CB8AC3E}">
        <p14:creationId xmlns:p14="http://schemas.microsoft.com/office/powerpoint/2010/main" val="411284984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Headline, sub-headline and content">
    <p:spTree>
      <p:nvGrpSpPr>
        <p:cNvPr id="1" name=""/>
        <p:cNvGrpSpPr/>
        <p:nvPr/>
      </p:nvGrpSpPr>
      <p:grpSpPr>
        <a:xfrm>
          <a:off x="0" y="0"/>
          <a:ext cx="0" cy="0"/>
          <a:chOff x="0" y="0"/>
          <a:chExt cx="0" cy="0"/>
        </a:xfrm>
      </p:grpSpPr>
      <p:sp>
        <p:nvSpPr>
          <p:cNvPr id="10" name="Platshållare för innehåll 9"/>
          <p:cNvSpPr>
            <a:spLocks noGrp="1"/>
          </p:cNvSpPr>
          <p:nvPr>
            <p:ph sz="quarter" idx="43"/>
          </p:nvPr>
        </p:nvSpPr>
        <p:spPr>
          <a:xfrm>
            <a:off x="668403" y="2193636"/>
            <a:ext cx="10979615" cy="3987031"/>
          </a:xfrm>
          <a:prstGeom prst="rect">
            <a:avLst/>
          </a:prstGeom>
        </p:spPr>
        <p:txBody>
          <a:bodyPr/>
          <a:lstStyle>
            <a:lvl1pPr marL="0" indent="0">
              <a:spcAft>
                <a:spcPts val="600"/>
              </a:spcAft>
              <a:buNone/>
              <a:defRPr baseline="0"/>
            </a:lvl1pPr>
            <a:lvl2pPr>
              <a:buNone/>
              <a:defRPr/>
            </a:lvl2pPr>
            <a:lvl3pPr>
              <a:buNone/>
              <a:defRPr/>
            </a:lvl3pPr>
            <a:lvl4pPr>
              <a:buNone/>
              <a:defRPr/>
            </a:lvl4pPr>
            <a:lvl5pPr>
              <a:buNone/>
              <a:defRPr/>
            </a:lvl5pPr>
          </a:lstStyle>
          <a:p>
            <a:pPr lvl="0"/>
            <a:r>
              <a:rPr lang="sv-SE"/>
              <a:t>Klicka här för att ändra format på bakgrundstexten</a:t>
            </a:r>
          </a:p>
        </p:txBody>
      </p:sp>
      <p:sp>
        <p:nvSpPr>
          <p:cNvPr id="5" name="Platshållare för text 14"/>
          <p:cNvSpPr>
            <a:spLocks noGrp="1"/>
          </p:cNvSpPr>
          <p:nvPr>
            <p:ph type="body" sz="quarter" idx="42"/>
          </p:nvPr>
        </p:nvSpPr>
        <p:spPr>
          <a:xfrm>
            <a:off x="668403" y="1406526"/>
            <a:ext cx="10979615" cy="647647"/>
          </a:xfrm>
          <a:prstGeom prst="rect">
            <a:avLst/>
          </a:prstGeom>
        </p:spPr>
        <p:txBody>
          <a:bodyPr>
            <a:normAutofit/>
          </a:bodyPr>
          <a:lstStyle>
            <a:lvl1pPr marL="0" indent="0">
              <a:spcBef>
                <a:spcPts val="0"/>
              </a:spcBef>
              <a:spcAft>
                <a:spcPts val="0"/>
              </a:spcAft>
              <a:buFontTx/>
              <a:buNone/>
              <a:defRPr sz="2000" b="1">
                <a:solidFill>
                  <a:srgbClr val="404F5B"/>
                </a:solidFill>
              </a:defRPr>
            </a:lvl1pPr>
            <a:lvl2pPr>
              <a:buFontTx/>
              <a:buNone/>
              <a:defRPr/>
            </a:lvl2pPr>
            <a:lvl3pPr>
              <a:buFontTx/>
              <a:buNone/>
              <a:defRPr/>
            </a:lvl3pPr>
            <a:lvl4pPr>
              <a:buFontTx/>
              <a:buNone/>
              <a:defRPr/>
            </a:lvl4pPr>
            <a:lvl5pPr>
              <a:buFontTx/>
              <a:buNone/>
              <a:defRPr/>
            </a:lvl5pPr>
          </a:lstStyle>
          <a:p>
            <a:pPr lvl="0"/>
            <a:r>
              <a:rPr lang="sv-SE"/>
              <a:t>Klicka här för att ändra format på bakgrundstexten</a:t>
            </a:r>
          </a:p>
        </p:txBody>
      </p:sp>
      <p:sp>
        <p:nvSpPr>
          <p:cNvPr id="6"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13" name="Platshållare för text 12"/>
          <p:cNvSpPr>
            <a:spLocks noGrp="1"/>
          </p:cNvSpPr>
          <p:nvPr>
            <p:ph type="body" sz="quarter" idx="10"/>
          </p:nvPr>
        </p:nvSpPr>
        <p:spPr>
          <a:xfrm>
            <a:off x="651933" y="1406525"/>
            <a:ext cx="10996084" cy="4974803"/>
          </a:xfrm>
        </p:spPr>
        <p:txBody>
          <a:bodyPr/>
          <a:lstStyle>
            <a:lvl1pPr>
              <a:spcBef>
                <a:spcPts val="0"/>
              </a:spcBef>
              <a:defRPr>
                <a:solidFill>
                  <a:srgbClr val="404F5B"/>
                </a:solidFill>
              </a:defRPr>
            </a:lvl1pPr>
            <a:lvl2pPr marL="533400" indent="-266700">
              <a:buFont typeface="Lucida Grande"/>
              <a:buChar char="–"/>
              <a:defRPr sz="2000">
                <a:solidFill>
                  <a:srgbClr val="404F5B"/>
                </a:solidFill>
              </a:defRPr>
            </a:lvl2pPr>
            <a:lvl3pPr>
              <a:defRPr sz="1800">
                <a:solidFill>
                  <a:srgbClr val="404F5B"/>
                </a:solidFill>
              </a:defRPr>
            </a:lvl3pPr>
            <a:lvl4pPr marL="982663" indent="-266700">
              <a:buFont typeface="Lucida Grande"/>
              <a:buChar char="–"/>
              <a:defRPr sz="1600">
                <a:solidFill>
                  <a:srgbClr val="404F5B"/>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a:t>Klicka här för att ändra format</a:t>
            </a:r>
            <a:endParaRPr lang="sv-SE" dirty="0"/>
          </a:p>
        </p:txBody>
      </p:sp>
    </p:spTree>
    <p:extLst>
      <p:ext uri="{BB962C8B-B14F-4D97-AF65-F5344CB8AC3E}">
        <p14:creationId xmlns:p14="http://schemas.microsoft.com/office/powerpoint/2010/main" val="3357152250"/>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Headline, sub-headline and 2 content">
    <p:spTree>
      <p:nvGrpSpPr>
        <p:cNvPr id="1" name=""/>
        <p:cNvGrpSpPr/>
        <p:nvPr/>
      </p:nvGrpSpPr>
      <p:grpSpPr>
        <a:xfrm>
          <a:off x="0" y="0"/>
          <a:ext cx="0" cy="0"/>
          <a:chOff x="0" y="0"/>
          <a:chExt cx="0" cy="0"/>
        </a:xfrm>
      </p:grpSpPr>
      <p:sp>
        <p:nvSpPr>
          <p:cNvPr id="9" name="Platshållare för innehåll 7"/>
          <p:cNvSpPr>
            <a:spLocks noGrp="1"/>
          </p:cNvSpPr>
          <p:nvPr>
            <p:ph sz="quarter" idx="45"/>
          </p:nvPr>
        </p:nvSpPr>
        <p:spPr>
          <a:xfrm>
            <a:off x="651932" y="1406525"/>
            <a:ext cx="5441952" cy="4974803"/>
          </a:xfrm>
          <a:prstGeom prst="rect">
            <a:avLst/>
          </a:prstGeom>
        </p:spPr>
        <p:txBody>
          <a:bodyPr lIns="0" tIns="0" rIns="0" bIns="0"/>
          <a:lstStyle>
            <a:lvl1pPr>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7"/>
          <p:cNvSpPr>
            <a:spLocks noGrp="1"/>
          </p:cNvSpPr>
          <p:nvPr>
            <p:ph sz="quarter" idx="46"/>
          </p:nvPr>
        </p:nvSpPr>
        <p:spPr>
          <a:xfrm>
            <a:off x="6145266" y="1406525"/>
            <a:ext cx="5506865" cy="4974803"/>
          </a:xfrm>
          <a:prstGeom prst="rect">
            <a:avLst/>
          </a:prstGeom>
        </p:spPr>
        <p:txBody>
          <a:bodyPr lIns="0" tIns="0" rIns="0" bIns="0"/>
          <a:lstStyle>
            <a:lvl1pPr>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a:t>Klicka här för att ändra format</a:t>
            </a:r>
            <a:endParaRPr lang="sv-SE" dirty="0"/>
          </a:p>
        </p:txBody>
      </p:sp>
    </p:spTree>
    <p:extLst>
      <p:ext uri="{BB962C8B-B14F-4D97-AF65-F5344CB8AC3E}">
        <p14:creationId xmlns:p14="http://schemas.microsoft.com/office/powerpoint/2010/main" val="1437113795"/>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Headline and 2 content">
    <p:spTree>
      <p:nvGrpSpPr>
        <p:cNvPr id="1" name=""/>
        <p:cNvGrpSpPr/>
        <p:nvPr/>
      </p:nvGrpSpPr>
      <p:grpSpPr>
        <a:xfrm>
          <a:off x="0" y="0"/>
          <a:ext cx="0" cy="0"/>
          <a:chOff x="0" y="0"/>
          <a:chExt cx="0" cy="0"/>
        </a:xfrm>
      </p:grpSpPr>
      <p:sp>
        <p:nvSpPr>
          <p:cNvPr id="5" name="Platshållare för innehåll 4"/>
          <p:cNvSpPr>
            <a:spLocks noGrp="1"/>
          </p:cNvSpPr>
          <p:nvPr>
            <p:ph sz="quarter" idx="11"/>
          </p:nvPr>
        </p:nvSpPr>
        <p:spPr>
          <a:xfrm>
            <a:off x="651934" y="1406525"/>
            <a:ext cx="10996085" cy="2391930"/>
          </a:xfrm>
          <a:prstGeom prst="rect">
            <a:avLst/>
          </a:prstGeom>
        </p:spPr>
        <p:txBody>
          <a:bodyPr lIns="0" tIns="0" rIns="0" bIns="0"/>
          <a:lstStyle>
            <a:lvl1pPr>
              <a:spcBef>
                <a:spcPts val="0"/>
              </a:spcBef>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tx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innehåll 6"/>
          <p:cNvSpPr>
            <a:spLocks noGrp="1"/>
          </p:cNvSpPr>
          <p:nvPr>
            <p:ph sz="quarter" idx="12"/>
          </p:nvPr>
        </p:nvSpPr>
        <p:spPr>
          <a:xfrm>
            <a:off x="651934" y="3870857"/>
            <a:ext cx="10996085" cy="2510471"/>
          </a:xfrm>
          <a:prstGeom prst="rect">
            <a:avLst/>
          </a:prstGeom>
        </p:spPr>
        <p:txBody>
          <a:bodyPr lIns="0" tIns="0" rIns="0" bIns="0"/>
          <a:lstStyle>
            <a:lvl1pPr>
              <a:spcBef>
                <a:spcPts val="0"/>
              </a:spcBef>
              <a:spcAft>
                <a:spcPts val="600"/>
              </a:spcAft>
              <a:buClr>
                <a:schemeClr val="accent1"/>
              </a:buClr>
              <a:defRPr>
                <a:solidFill>
                  <a:srgbClr val="404F5B"/>
                </a:solidFill>
              </a:defRPr>
            </a:lvl1pPr>
            <a:lvl2pPr>
              <a:spcBef>
                <a:spcPts val="0"/>
              </a:spcBef>
              <a:spcAft>
                <a:spcPts val="600"/>
              </a:spcAft>
              <a:buClr>
                <a:schemeClr val="accent1"/>
              </a:buClr>
              <a:defRPr>
                <a:solidFill>
                  <a:srgbClr val="404F5B"/>
                </a:solidFill>
              </a:defRPr>
            </a:lvl2pPr>
            <a:lvl3pPr>
              <a:spcBef>
                <a:spcPts val="0"/>
              </a:spcBef>
              <a:spcAft>
                <a:spcPts val="600"/>
              </a:spcAft>
              <a:buClr>
                <a:schemeClr val="accent1"/>
              </a:buClr>
              <a:defRPr>
                <a:solidFill>
                  <a:srgbClr val="404F5B"/>
                </a:solidFill>
              </a:defRPr>
            </a:lvl3pPr>
            <a:lvl4pPr>
              <a:spcBef>
                <a:spcPts val="0"/>
              </a:spcBef>
              <a:spcAft>
                <a:spcPts val="600"/>
              </a:spcAft>
              <a:buClr>
                <a:schemeClr val="accent1"/>
              </a:buClr>
              <a:defRPr>
                <a:solidFill>
                  <a:srgbClr val="404F5B"/>
                </a:solidFill>
              </a:defRPr>
            </a:lvl4pPr>
            <a:lvl5pPr>
              <a:spcAft>
                <a:spcPts val="600"/>
              </a:spcAft>
              <a:buClr>
                <a:schemeClr val="tx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a:t>Klicka här för att ändra format</a:t>
            </a:r>
            <a:endParaRPr lang="sv-SE" dirty="0"/>
          </a:p>
        </p:txBody>
      </p:sp>
    </p:spTree>
    <p:extLst>
      <p:ext uri="{BB962C8B-B14F-4D97-AF65-F5344CB8AC3E}">
        <p14:creationId xmlns:p14="http://schemas.microsoft.com/office/powerpoint/2010/main" val="238921786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3"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a:t>Klicka här för att ändra format</a:t>
            </a:r>
            <a:endParaRPr lang="sv-SE" dirty="0"/>
          </a:p>
        </p:txBody>
      </p:sp>
    </p:spTree>
    <p:extLst>
      <p:ext uri="{BB962C8B-B14F-4D97-AF65-F5344CB8AC3E}">
        <p14:creationId xmlns:p14="http://schemas.microsoft.com/office/powerpoint/2010/main" val="1013480419"/>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20"/>
          <p:cNvSpPr>
            <a:spLocks noGrp="1" noChangeArrowheads="1"/>
          </p:cNvSpPr>
          <p:nvPr>
            <p:ph type="sldNum" sz="quarter" idx="10"/>
          </p:nvPr>
        </p:nvSpPr>
        <p:spPr bwMode="auto">
          <a:xfrm>
            <a:off x="5039784" y="6497639"/>
            <a:ext cx="1437216" cy="2238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prstTxWarp prst="textNoShape">
              <a:avLst/>
            </a:prstTxWarp>
          </a:bodyPr>
          <a:lstStyle>
            <a:lvl1pPr>
              <a:defRPr/>
            </a:lvl1pPr>
          </a:lstStyle>
          <a:p>
            <a:pPr algn="l" fontAlgn="auto">
              <a:spcBef>
                <a:spcPts val="0"/>
              </a:spcBef>
              <a:spcAft>
                <a:spcPts val="0"/>
              </a:spcAft>
              <a:defRPr/>
            </a:pPr>
            <a:fld id="{CE4FCCDF-92C6-453D-8096-FD68AA84ED86}" type="slidenum">
              <a:rPr lang="sv-SE" sz="1800" b="0" smtClean="0">
                <a:solidFill>
                  <a:srgbClr val="404F5B"/>
                </a:solidFill>
                <a:latin typeface="Verdana"/>
              </a:rPr>
              <a:pPr algn="l" fontAlgn="auto">
                <a:spcBef>
                  <a:spcPts val="0"/>
                </a:spcBef>
                <a:spcAft>
                  <a:spcPts val="0"/>
                </a:spcAft>
                <a:defRPr/>
              </a:pPr>
              <a:t>‹#›</a:t>
            </a:fld>
            <a:endParaRPr lang="sv-SE" sz="1800" b="0" dirty="0">
              <a:solidFill>
                <a:srgbClr val="404F5B"/>
              </a:solidFill>
              <a:latin typeface="Verdana"/>
            </a:endParaRPr>
          </a:p>
        </p:txBody>
      </p:sp>
    </p:spTree>
    <p:extLst>
      <p:ext uri="{BB962C8B-B14F-4D97-AF65-F5344CB8AC3E}">
        <p14:creationId xmlns:p14="http://schemas.microsoft.com/office/powerpoint/2010/main" val="429379800"/>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33479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Foto, helsi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D597885F-690F-3A41-AD00-57A76A99FE66}"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192088" y="188913"/>
            <a:ext cx="11807826" cy="6011862"/>
          </a:xfrm>
        </p:spPr>
        <p:txBody>
          <a:bodyPr tIns="2340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156711772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Ruta för illustra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75E5FF2F-A7B5-114C-ABA9-422BCF76BB09}"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286556751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Ruta för illustra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2405A169-E935-454A-BCD1-CAFA9CFA162C}"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273434175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494998"/>
            <a:ext cx="7865969" cy="897490"/>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7865969"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F548DBAE-D5FC-0245-B3D9-DF5ADB3222E3}"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172671336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sub-headline and 2 content">
    <p:spTree>
      <p:nvGrpSpPr>
        <p:cNvPr id="1" name=""/>
        <p:cNvGrpSpPr/>
        <p:nvPr/>
      </p:nvGrpSpPr>
      <p:grpSpPr>
        <a:xfrm>
          <a:off x="0" y="0"/>
          <a:ext cx="0" cy="0"/>
          <a:chOff x="0" y="0"/>
          <a:chExt cx="0" cy="0"/>
        </a:xfrm>
      </p:grpSpPr>
      <p:sp>
        <p:nvSpPr>
          <p:cNvPr id="9" name="Platshållare för innehåll 7"/>
          <p:cNvSpPr>
            <a:spLocks noGrp="1"/>
          </p:cNvSpPr>
          <p:nvPr>
            <p:ph sz="quarter" idx="45"/>
          </p:nvPr>
        </p:nvSpPr>
        <p:spPr>
          <a:xfrm>
            <a:off x="651932" y="1406525"/>
            <a:ext cx="5441952" cy="4828019"/>
          </a:xfrm>
          <a:prstGeom prst="rect">
            <a:avLst/>
          </a:prstGeom>
        </p:spPr>
        <p:txBody>
          <a:bodyPr/>
          <a:lstStyle>
            <a:lvl1pPr>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7"/>
          <p:cNvSpPr>
            <a:spLocks noGrp="1"/>
          </p:cNvSpPr>
          <p:nvPr>
            <p:ph sz="quarter" idx="46"/>
          </p:nvPr>
        </p:nvSpPr>
        <p:spPr>
          <a:xfrm>
            <a:off x="6145266" y="1406525"/>
            <a:ext cx="5506865" cy="4828019"/>
          </a:xfrm>
          <a:prstGeom prst="rect">
            <a:avLst/>
          </a:prstGeom>
        </p:spPr>
        <p:txBody>
          <a:bodyPr/>
          <a:lstStyle>
            <a:lvl1pPr>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4" name="Platshållare för innehåll 3"/>
          <p:cNvSpPr>
            <a:spLocks noGrp="1"/>
          </p:cNvSpPr>
          <p:nvPr>
            <p:ph sz="quarter" idx="10"/>
          </p:nvPr>
        </p:nvSpPr>
        <p:spPr>
          <a:xfrm>
            <a:off x="651934" y="1406525"/>
            <a:ext cx="10996084" cy="46545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2849135356"/>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Avsnittsrubrik. Fast f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3CEEA873-A331-8144-9F66-C1B4C9A062CD}"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42703014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Rubrikbi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A3AB351C-5799-429E-99ED-AED069F216E6}"/>
              </a:ext>
            </a:extLst>
          </p:cNvPr>
          <p:cNvSpPr/>
          <p:nvPr/>
        </p:nvSpPr>
        <p:spPr bwMode="gray">
          <a:xfrm>
            <a:off x="192088" y="4275117"/>
            <a:ext cx="11807825" cy="2393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pic>
        <p:nvPicPr>
          <p:cNvPr id="11" name="Picture 2">
            <a:extLst>
              <a:ext uri="{FF2B5EF4-FFF2-40B4-BE49-F238E27FC236}">
                <a16:creationId xmlns:a16="http://schemas.microsoft.com/office/drawing/2014/main" id="{A10D5671-5AD8-4B4E-9341-63AF2C15CE29}"/>
              </a:ext>
            </a:extLst>
          </p:cNvPr>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192088" y="189001"/>
            <a:ext cx="11807769" cy="3991025"/>
          </a:xfrm>
          <a:prstGeom prst="rect">
            <a:avLst/>
          </a:prstGeom>
        </p:spPr>
      </p:pic>
      <p:sp>
        <p:nvSpPr>
          <p:cNvPr id="2" name="Title 1">
            <a:extLst>
              <a:ext uri="{FF2B5EF4-FFF2-40B4-BE49-F238E27FC236}">
                <a16:creationId xmlns:a16="http://schemas.microsoft.com/office/drawing/2014/main" id="{C2EF974D-ECF1-420D-9FED-05241A86686A}"/>
              </a:ext>
            </a:extLst>
          </p:cNvPr>
          <p:cNvSpPr>
            <a:spLocks noGrp="1"/>
          </p:cNvSpPr>
          <p:nvPr>
            <p:ph type="ctrTitle"/>
          </p:nvPr>
        </p:nvSpPr>
        <p:spPr>
          <a:xfrm>
            <a:off x="695325" y="5112566"/>
            <a:ext cx="10801350" cy="454292"/>
          </a:xfrm>
        </p:spPr>
        <p:txBody>
          <a:bodyPr wrap="square" lIns="0" tIns="0" rIns="0" bIns="0" anchor="b">
            <a:spAutoFit/>
          </a:bodyPr>
          <a:lstStyle>
            <a:lvl1pPr algn="l">
              <a:defRPr sz="36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7EC0B566-88CC-47D3-B9C6-2B2DCA21597F}"/>
              </a:ext>
            </a:extLst>
          </p:cNvPr>
          <p:cNvSpPr>
            <a:spLocks noGrp="1"/>
          </p:cNvSpPr>
          <p:nvPr>
            <p:ph type="subTitle" idx="1"/>
          </p:nvPr>
        </p:nvSpPr>
        <p:spPr>
          <a:xfrm>
            <a:off x="695325" y="5583516"/>
            <a:ext cx="10801350"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Date Placeholder 3">
            <a:extLst>
              <a:ext uri="{FF2B5EF4-FFF2-40B4-BE49-F238E27FC236}">
                <a16:creationId xmlns:a16="http://schemas.microsoft.com/office/drawing/2014/main" id="{B68C58B5-2656-4B72-B89C-F4742ABA4748}"/>
              </a:ext>
            </a:extLst>
          </p:cNvPr>
          <p:cNvSpPr>
            <a:spLocks noGrp="1"/>
          </p:cNvSpPr>
          <p:nvPr>
            <p:ph type="dt" sz="half" idx="10"/>
          </p:nvPr>
        </p:nvSpPr>
        <p:spPr/>
        <p:txBody>
          <a:bodyPr/>
          <a:lstStyle>
            <a:lvl1pPr>
              <a:defRPr>
                <a:solidFill>
                  <a:schemeClr val="bg2">
                    <a:alpha val="0"/>
                  </a:schemeClr>
                </a:solidFill>
              </a:defRPr>
            </a:lvl1pPr>
          </a:lstStyle>
          <a:p>
            <a:fld id="{449DB376-7DCB-2C4B-A379-560B1CAA6C9E}" type="datetime1">
              <a:rPr lang="sv-SE" smtClean="0"/>
              <a:t>2022-02-08</a:t>
            </a:fld>
            <a:endParaRPr lang="sv-SE" dirty="0"/>
          </a:p>
        </p:txBody>
      </p:sp>
      <p:sp>
        <p:nvSpPr>
          <p:cNvPr id="5" name="Footer Placeholder 4">
            <a:extLst>
              <a:ext uri="{FF2B5EF4-FFF2-40B4-BE49-F238E27FC236}">
                <a16:creationId xmlns:a16="http://schemas.microsoft.com/office/drawing/2014/main" id="{2D2AB6AD-ED03-4B7A-A7D2-6D75EDC5D49A}"/>
              </a:ext>
            </a:extLst>
          </p:cNvPr>
          <p:cNvSpPr>
            <a:spLocks noGrp="1"/>
          </p:cNvSpPr>
          <p:nvPr>
            <p:ph type="ftr" sz="quarter" idx="11"/>
          </p:nvPr>
        </p:nvSpPr>
        <p:spPr>
          <a:ln>
            <a:noFill/>
          </a:ln>
        </p:spPr>
        <p:txBody>
          <a:bodyPr/>
          <a:lstStyle>
            <a:lvl1pPr>
              <a:defRPr>
                <a:solidFill>
                  <a:schemeClr val="bg2">
                    <a:alpha val="0"/>
                  </a:schemeClr>
                </a:solidFill>
              </a:defRPr>
            </a:lvl1pPr>
          </a:lstStyle>
          <a:p>
            <a:r>
              <a:rPr lang="sv-SE"/>
              <a:t>Sidfot</a:t>
            </a:r>
            <a:endParaRPr lang="sv-SE" dirty="0"/>
          </a:p>
        </p:txBody>
      </p:sp>
      <p:sp>
        <p:nvSpPr>
          <p:cNvPr id="6" name="Slide Number Placeholder 5">
            <a:extLst>
              <a:ext uri="{FF2B5EF4-FFF2-40B4-BE49-F238E27FC236}">
                <a16:creationId xmlns:a16="http://schemas.microsoft.com/office/drawing/2014/main" id="{01DBAECE-F154-4BEF-A57F-90A13E1A0869}"/>
              </a:ext>
            </a:extLst>
          </p:cNvPr>
          <p:cNvSpPr>
            <a:spLocks noGrp="1"/>
          </p:cNvSpPr>
          <p:nvPr>
            <p:ph type="sldNum" sz="quarter" idx="12"/>
          </p:nvPr>
        </p:nvSpPr>
        <p:spPr/>
        <p:txBody>
          <a:bodyPr/>
          <a:lstStyle>
            <a:lvl1pPr>
              <a:defRPr>
                <a:solidFill>
                  <a:schemeClr val="bg2">
                    <a:alpha val="0"/>
                  </a:schemeClr>
                </a:solidFill>
              </a:defRPr>
            </a:lvl1pPr>
          </a:lstStyle>
          <a:p>
            <a:fld id="{767C95B9-7351-4870-9180-D26802608E6A}" type="slidenum">
              <a:rPr lang="sv-SE" smtClean="0"/>
              <a:pPr/>
              <a:t>‹#›</a:t>
            </a:fld>
            <a:endParaRPr lang="sv-SE" dirty="0"/>
          </a:p>
        </p:txBody>
      </p:sp>
      <p:grpSp>
        <p:nvGrpSpPr>
          <p:cNvPr id="17" name="Group 4">
            <a:extLst>
              <a:ext uri="{FF2B5EF4-FFF2-40B4-BE49-F238E27FC236}">
                <a16:creationId xmlns:a16="http://schemas.microsoft.com/office/drawing/2014/main" id="{04F70940-F2B2-4426-AC2C-55F9925B9E9E}"/>
              </a:ext>
            </a:extLst>
          </p:cNvPr>
          <p:cNvGrpSpPr>
            <a:grpSpLocks noChangeAspect="1"/>
          </p:cNvGrpSpPr>
          <p:nvPr/>
        </p:nvGrpSpPr>
        <p:grpSpPr bwMode="auto">
          <a:xfrm>
            <a:off x="695325" y="859018"/>
            <a:ext cx="3865108" cy="435392"/>
            <a:chOff x="5" y="1731"/>
            <a:chExt cx="7670" cy="864"/>
          </a:xfrm>
          <a:solidFill>
            <a:schemeClr val="bg1"/>
          </a:solidFill>
        </p:grpSpPr>
        <p:sp>
          <p:nvSpPr>
            <p:cNvPr id="18" name="Freeform 5">
              <a:extLst>
                <a:ext uri="{FF2B5EF4-FFF2-40B4-BE49-F238E27FC236}">
                  <a16:creationId xmlns:a16="http://schemas.microsoft.com/office/drawing/2014/main" id="{89EC40D1-AF14-43B3-AF02-D3C78C829805}"/>
                </a:ext>
              </a:extLst>
            </p:cNvPr>
            <p:cNvSpPr>
              <a:spLocks/>
            </p:cNvSpPr>
            <p:nvPr/>
          </p:nvSpPr>
          <p:spPr bwMode="auto">
            <a:xfrm>
              <a:off x="2370" y="1753"/>
              <a:ext cx="2123" cy="834"/>
            </a:xfrm>
            <a:custGeom>
              <a:avLst/>
              <a:gdLst>
                <a:gd name="T0" fmla="*/ 0 w 14717"/>
                <a:gd name="T1" fmla="*/ 0 h 5740"/>
                <a:gd name="T2" fmla="*/ 0 w 14717"/>
                <a:gd name="T3" fmla="*/ 5740 h 5740"/>
                <a:gd name="T4" fmla="*/ 3902 w 14717"/>
                <a:gd name="T5" fmla="*/ 5740 h 5740"/>
                <a:gd name="T6" fmla="*/ 5237 w 14717"/>
                <a:gd name="T7" fmla="*/ 5507 h 5740"/>
                <a:gd name="T8" fmla="*/ 6095 w 14717"/>
                <a:gd name="T9" fmla="*/ 4993 h 5740"/>
                <a:gd name="T10" fmla="*/ 7012 w 14717"/>
                <a:gd name="T11" fmla="*/ 3026 h 5740"/>
                <a:gd name="T12" fmla="*/ 7017 w 14717"/>
                <a:gd name="T13" fmla="*/ 1784 h 5740"/>
                <a:gd name="T14" fmla="*/ 5852 w 14717"/>
                <a:gd name="T15" fmla="*/ 1784 h 5740"/>
                <a:gd name="T16" fmla="*/ 5850 w 14717"/>
                <a:gd name="T17" fmla="*/ 3002 h 5740"/>
                <a:gd name="T18" fmla="*/ 5325 w 14717"/>
                <a:gd name="T19" fmla="*/ 4216 h 5740"/>
                <a:gd name="T20" fmla="*/ 3976 w 14717"/>
                <a:gd name="T21" fmla="*/ 4732 h 5740"/>
                <a:gd name="T22" fmla="*/ 1120 w 14717"/>
                <a:gd name="T23" fmla="*/ 4732 h 5740"/>
                <a:gd name="T24" fmla="*/ 1120 w 14717"/>
                <a:gd name="T25" fmla="*/ 1050 h 5740"/>
                <a:gd name="T26" fmla="*/ 10879 w 14717"/>
                <a:gd name="T27" fmla="*/ 1032 h 5740"/>
                <a:gd name="T28" fmla="*/ 10879 w 14717"/>
                <a:gd name="T29" fmla="*/ 5728 h 5740"/>
                <a:gd name="T30" fmla="*/ 11996 w 14717"/>
                <a:gd name="T31" fmla="*/ 5728 h 5740"/>
                <a:gd name="T32" fmla="*/ 11996 w 14717"/>
                <a:gd name="T33" fmla="*/ 1032 h 5740"/>
                <a:gd name="T34" fmla="*/ 14717 w 14717"/>
                <a:gd name="T35" fmla="*/ 1032 h 5740"/>
                <a:gd name="T36" fmla="*/ 14717 w 14717"/>
                <a:gd name="T37" fmla="*/ 3 h 5740"/>
                <a:gd name="T38" fmla="*/ 0 w 14717"/>
                <a:gd name="T39" fmla="*/ 0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17" h="5740">
                  <a:moveTo>
                    <a:pt x="0" y="0"/>
                  </a:moveTo>
                  <a:lnTo>
                    <a:pt x="0" y="5740"/>
                  </a:lnTo>
                  <a:lnTo>
                    <a:pt x="3902" y="5740"/>
                  </a:lnTo>
                  <a:cubicBezTo>
                    <a:pt x="4361" y="5740"/>
                    <a:pt x="4807" y="5663"/>
                    <a:pt x="5237" y="5507"/>
                  </a:cubicBezTo>
                  <a:cubicBezTo>
                    <a:pt x="5628" y="5364"/>
                    <a:pt x="5898" y="5176"/>
                    <a:pt x="6095" y="4993"/>
                  </a:cubicBezTo>
                  <a:cubicBezTo>
                    <a:pt x="6714" y="4418"/>
                    <a:pt x="6960" y="3708"/>
                    <a:pt x="7012" y="3026"/>
                  </a:cubicBezTo>
                  <a:cubicBezTo>
                    <a:pt x="7014" y="2987"/>
                    <a:pt x="7033" y="1942"/>
                    <a:pt x="7017" y="1784"/>
                  </a:cubicBezTo>
                  <a:cubicBezTo>
                    <a:pt x="6648" y="1784"/>
                    <a:pt x="6253" y="1784"/>
                    <a:pt x="5852" y="1784"/>
                  </a:cubicBezTo>
                  <a:cubicBezTo>
                    <a:pt x="5881" y="1942"/>
                    <a:pt x="5851" y="2971"/>
                    <a:pt x="5850" y="3002"/>
                  </a:cubicBezTo>
                  <a:cubicBezTo>
                    <a:pt x="5829" y="3489"/>
                    <a:pt x="5654" y="3894"/>
                    <a:pt x="5325" y="4216"/>
                  </a:cubicBezTo>
                  <a:cubicBezTo>
                    <a:pt x="4973" y="4560"/>
                    <a:pt x="4524" y="4732"/>
                    <a:pt x="3976" y="4732"/>
                  </a:cubicBezTo>
                  <a:lnTo>
                    <a:pt x="1120" y="4732"/>
                  </a:lnTo>
                  <a:lnTo>
                    <a:pt x="1120" y="1050"/>
                  </a:lnTo>
                  <a:lnTo>
                    <a:pt x="10879" y="1032"/>
                  </a:lnTo>
                  <a:lnTo>
                    <a:pt x="10879" y="5728"/>
                  </a:lnTo>
                  <a:lnTo>
                    <a:pt x="11996" y="5728"/>
                  </a:lnTo>
                  <a:lnTo>
                    <a:pt x="11996" y="1032"/>
                  </a:lnTo>
                  <a:lnTo>
                    <a:pt x="14717" y="1032"/>
                  </a:lnTo>
                  <a:lnTo>
                    <a:pt x="14717"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3C0CCC87-22D5-4F54-9BAF-0256C09B97D6}"/>
                </a:ext>
              </a:extLst>
            </p:cNvPr>
            <p:cNvSpPr>
              <a:spLocks/>
            </p:cNvSpPr>
            <p:nvPr/>
          </p:nvSpPr>
          <p:spPr bwMode="auto">
            <a:xfrm>
              <a:off x="4621" y="1756"/>
              <a:ext cx="885" cy="829"/>
            </a:xfrm>
            <a:custGeom>
              <a:avLst/>
              <a:gdLst>
                <a:gd name="T0" fmla="*/ 6137 w 6137"/>
                <a:gd name="T1" fmla="*/ 5705 h 5705"/>
                <a:gd name="T2" fmla="*/ 0 w 6137"/>
                <a:gd name="T3" fmla="*/ 5705 h 5705"/>
                <a:gd name="T4" fmla="*/ 0 w 6137"/>
                <a:gd name="T5" fmla="*/ 0 h 5705"/>
                <a:gd name="T6" fmla="*/ 5924 w 6137"/>
                <a:gd name="T7" fmla="*/ 0 h 5705"/>
                <a:gd name="T8" fmla="*/ 5924 w 6137"/>
                <a:gd name="T9" fmla="*/ 1009 h 5705"/>
                <a:gd name="T10" fmla="*/ 1117 w 6137"/>
                <a:gd name="T11" fmla="*/ 1009 h 5705"/>
                <a:gd name="T12" fmla="*/ 1117 w 6137"/>
                <a:gd name="T13" fmla="*/ 2234 h 5705"/>
                <a:gd name="T14" fmla="*/ 4459 w 6137"/>
                <a:gd name="T15" fmla="*/ 2234 h 5705"/>
                <a:gd name="T16" fmla="*/ 4459 w 6137"/>
                <a:gd name="T17" fmla="*/ 3243 h 5705"/>
                <a:gd name="T18" fmla="*/ 1117 w 6137"/>
                <a:gd name="T19" fmla="*/ 3243 h 5705"/>
                <a:gd name="T20" fmla="*/ 1117 w 6137"/>
                <a:gd name="T21" fmla="*/ 4696 h 5705"/>
                <a:gd name="T22" fmla="*/ 6137 w 6137"/>
                <a:gd name="T23" fmla="*/ 4696 h 5705"/>
                <a:gd name="T24" fmla="*/ 6137 w 6137"/>
                <a:gd name="T25" fmla="*/ 5705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37" h="5705">
                  <a:moveTo>
                    <a:pt x="6137" y="5705"/>
                  </a:moveTo>
                  <a:lnTo>
                    <a:pt x="0" y="5705"/>
                  </a:lnTo>
                  <a:lnTo>
                    <a:pt x="0" y="0"/>
                  </a:lnTo>
                  <a:lnTo>
                    <a:pt x="5924" y="0"/>
                  </a:lnTo>
                  <a:lnTo>
                    <a:pt x="5924" y="1009"/>
                  </a:lnTo>
                  <a:lnTo>
                    <a:pt x="1117" y="1009"/>
                  </a:lnTo>
                  <a:lnTo>
                    <a:pt x="1117" y="2234"/>
                  </a:lnTo>
                  <a:lnTo>
                    <a:pt x="4459" y="2234"/>
                  </a:lnTo>
                  <a:lnTo>
                    <a:pt x="4459" y="3243"/>
                  </a:lnTo>
                  <a:lnTo>
                    <a:pt x="1117" y="3243"/>
                  </a:lnTo>
                  <a:lnTo>
                    <a:pt x="1117" y="4696"/>
                  </a:lnTo>
                  <a:lnTo>
                    <a:pt x="6137" y="4696"/>
                  </a:lnTo>
                  <a:lnTo>
                    <a:pt x="6137" y="57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954564C4-2931-4819-9611-C1AF1A707E46}"/>
                </a:ext>
              </a:extLst>
            </p:cNvPr>
            <p:cNvSpPr>
              <a:spLocks/>
            </p:cNvSpPr>
            <p:nvPr/>
          </p:nvSpPr>
          <p:spPr bwMode="auto">
            <a:xfrm>
              <a:off x="5" y="1756"/>
              <a:ext cx="2251" cy="829"/>
            </a:xfrm>
            <a:custGeom>
              <a:avLst/>
              <a:gdLst>
                <a:gd name="T0" fmla="*/ 14696 w 15606"/>
                <a:gd name="T1" fmla="*/ 789 h 5705"/>
                <a:gd name="T2" fmla="*/ 12284 w 15606"/>
                <a:gd name="T3" fmla="*/ 0 h 5705"/>
                <a:gd name="T4" fmla="*/ 8592 w 15606"/>
                <a:gd name="T5" fmla="*/ 0 h 5705"/>
                <a:gd name="T6" fmla="*/ 8592 w 15606"/>
                <a:gd name="T7" fmla="*/ 3942 h 5705"/>
                <a:gd name="T8" fmla="*/ 9709 w 15606"/>
                <a:gd name="T9" fmla="*/ 3942 h 5705"/>
                <a:gd name="T10" fmla="*/ 9709 w 15606"/>
                <a:gd name="T11" fmla="*/ 1009 h 5705"/>
                <a:gd name="T12" fmla="*/ 12367 w 15606"/>
                <a:gd name="T13" fmla="*/ 1009 h 5705"/>
                <a:gd name="T14" fmla="*/ 13849 w 15606"/>
                <a:gd name="T15" fmla="*/ 1525 h 5705"/>
                <a:gd name="T16" fmla="*/ 14405 w 15606"/>
                <a:gd name="T17" fmla="*/ 2885 h 5705"/>
                <a:gd name="T18" fmla="*/ 13882 w 15606"/>
                <a:gd name="T19" fmla="*/ 4185 h 5705"/>
                <a:gd name="T20" fmla="*/ 12543 w 15606"/>
                <a:gd name="T21" fmla="*/ 4696 h 5705"/>
                <a:gd name="T22" fmla="*/ 9709 w 15606"/>
                <a:gd name="T23" fmla="*/ 4696 h 5705"/>
                <a:gd name="T24" fmla="*/ 7038 w 15606"/>
                <a:gd name="T25" fmla="*/ 4685 h 5705"/>
                <a:gd name="T26" fmla="*/ 4488 w 15606"/>
                <a:gd name="T27" fmla="*/ 0 h 5705"/>
                <a:gd name="T28" fmla="*/ 3106 w 15606"/>
                <a:gd name="T29" fmla="*/ 0 h 5705"/>
                <a:gd name="T30" fmla="*/ 0 w 15606"/>
                <a:gd name="T31" fmla="*/ 5705 h 5705"/>
                <a:gd name="T32" fmla="*/ 1218 w 15606"/>
                <a:gd name="T33" fmla="*/ 5705 h 5705"/>
                <a:gd name="T34" fmla="*/ 1994 w 15606"/>
                <a:gd name="T35" fmla="*/ 4238 h 5705"/>
                <a:gd name="T36" fmla="*/ 3895 w 15606"/>
                <a:gd name="T37" fmla="*/ 4204 h 5705"/>
                <a:gd name="T38" fmla="*/ 3895 w 15606"/>
                <a:gd name="T39" fmla="*/ 3291 h 5705"/>
                <a:gd name="T40" fmla="*/ 2519 w 15606"/>
                <a:gd name="T41" fmla="*/ 3301 h 5705"/>
                <a:gd name="T42" fmla="*/ 3797 w 15606"/>
                <a:gd name="T43" fmla="*/ 942 h 5705"/>
                <a:gd name="T44" fmla="*/ 6364 w 15606"/>
                <a:gd name="T45" fmla="*/ 5705 h 5705"/>
                <a:gd name="T46" fmla="*/ 12470 w 15606"/>
                <a:gd name="T47" fmla="*/ 5705 h 5705"/>
                <a:gd name="T48" fmla="*/ 13796 w 15606"/>
                <a:gd name="T49" fmla="*/ 5473 h 5705"/>
                <a:gd name="T50" fmla="*/ 14650 w 15606"/>
                <a:gd name="T51" fmla="*/ 4963 h 5705"/>
                <a:gd name="T52" fmla="*/ 15606 w 15606"/>
                <a:gd name="T53" fmla="*/ 2811 h 5705"/>
                <a:gd name="T54" fmla="*/ 14696 w 15606"/>
                <a:gd name="T55" fmla="*/ 789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06" h="5705">
                  <a:moveTo>
                    <a:pt x="14696" y="789"/>
                  </a:moveTo>
                  <a:cubicBezTo>
                    <a:pt x="14090" y="263"/>
                    <a:pt x="13286" y="0"/>
                    <a:pt x="12284" y="0"/>
                  </a:cubicBezTo>
                  <a:lnTo>
                    <a:pt x="8592" y="0"/>
                  </a:lnTo>
                  <a:lnTo>
                    <a:pt x="8592" y="3942"/>
                  </a:lnTo>
                  <a:cubicBezTo>
                    <a:pt x="8988" y="3942"/>
                    <a:pt x="9308" y="3942"/>
                    <a:pt x="9709" y="3942"/>
                  </a:cubicBezTo>
                  <a:lnTo>
                    <a:pt x="9709" y="1009"/>
                  </a:lnTo>
                  <a:lnTo>
                    <a:pt x="12367" y="1009"/>
                  </a:lnTo>
                  <a:cubicBezTo>
                    <a:pt x="12984" y="1009"/>
                    <a:pt x="13478" y="1181"/>
                    <a:pt x="13849" y="1525"/>
                  </a:cubicBezTo>
                  <a:cubicBezTo>
                    <a:pt x="14220" y="1868"/>
                    <a:pt x="14405" y="2321"/>
                    <a:pt x="14405" y="2885"/>
                  </a:cubicBezTo>
                  <a:cubicBezTo>
                    <a:pt x="14405" y="3412"/>
                    <a:pt x="14230" y="3845"/>
                    <a:pt x="13882" y="4185"/>
                  </a:cubicBezTo>
                  <a:cubicBezTo>
                    <a:pt x="13532" y="4526"/>
                    <a:pt x="13087" y="4696"/>
                    <a:pt x="12543" y="4696"/>
                  </a:cubicBezTo>
                  <a:lnTo>
                    <a:pt x="9709" y="4696"/>
                  </a:lnTo>
                  <a:cubicBezTo>
                    <a:pt x="9709" y="4696"/>
                    <a:pt x="7757" y="4687"/>
                    <a:pt x="7038" y="4685"/>
                  </a:cubicBezTo>
                  <a:lnTo>
                    <a:pt x="4488" y="0"/>
                  </a:lnTo>
                  <a:lnTo>
                    <a:pt x="3106" y="0"/>
                  </a:lnTo>
                  <a:lnTo>
                    <a:pt x="0" y="5705"/>
                  </a:lnTo>
                  <a:lnTo>
                    <a:pt x="1218" y="5705"/>
                  </a:lnTo>
                  <a:lnTo>
                    <a:pt x="1994" y="4238"/>
                  </a:lnTo>
                  <a:lnTo>
                    <a:pt x="3895" y="4204"/>
                  </a:lnTo>
                  <a:lnTo>
                    <a:pt x="3895" y="3291"/>
                  </a:lnTo>
                  <a:lnTo>
                    <a:pt x="2519" y="3301"/>
                  </a:lnTo>
                  <a:lnTo>
                    <a:pt x="3797" y="942"/>
                  </a:lnTo>
                  <a:lnTo>
                    <a:pt x="6364" y="5705"/>
                  </a:lnTo>
                  <a:lnTo>
                    <a:pt x="12470" y="5705"/>
                  </a:lnTo>
                  <a:cubicBezTo>
                    <a:pt x="12928" y="5705"/>
                    <a:pt x="13370" y="5628"/>
                    <a:pt x="13796" y="5473"/>
                  </a:cubicBezTo>
                  <a:cubicBezTo>
                    <a:pt x="14186" y="5331"/>
                    <a:pt x="14471" y="5161"/>
                    <a:pt x="14650" y="4963"/>
                  </a:cubicBezTo>
                  <a:cubicBezTo>
                    <a:pt x="15287" y="4276"/>
                    <a:pt x="15606" y="3559"/>
                    <a:pt x="15606" y="2811"/>
                  </a:cubicBezTo>
                  <a:cubicBezTo>
                    <a:pt x="15606" y="1988"/>
                    <a:pt x="15303" y="1314"/>
                    <a:pt x="14696"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8">
              <a:extLst>
                <a:ext uri="{FF2B5EF4-FFF2-40B4-BE49-F238E27FC236}">
                  <a16:creationId xmlns:a16="http://schemas.microsoft.com/office/drawing/2014/main" id="{FE6C2012-A57A-4E32-B91F-B20B97889C50}"/>
                </a:ext>
              </a:extLst>
            </p:cNvPr>
            <p:cNvSpPr>
              <a:spLocks/>
            </p:cNvSpPr>
            <p:nvPr/>
          </p:nvSpPr>
          <p:spPr bwMode="auto">
            <a:xfrm>
              <a:off x="5529" y="1731"/>
              <a:ext cx="2146" cy="864"/>
            </a:xfrm>
            <a:custGeom>
              <a:avLst/>
              <a:gdLst>
                <a:gd name="T0" fmla="*/ 13762 w 14879"/>
                <a:gd name="T1" fmla="*/ 178 h 5951"/>
                <a:gd name="T2" fmla="*/ 13762 w 14879"/>
                <a:gd name="T3" fmla="*/ 2412 h 5951"/>
                <a:gd name="T4" fmla="*/ 9366 w 14879"/>
                <a:gd name="T5" fmla="*/ 2412 h 5951"/>
                <a:gd name="T6" fmla="*/ 9366 w 14879"/>
                <a:gd name="T7" fmla="*/ 178 h 5951"/>
                <a:gd name="T8" fmla="*/ 8249 w 14879"/>
                <a:gd name="T9" fmla="*/ 178 h 5951"/>
                <a:gd name="T10" fmla="*/ 8249 w 14879"/>
                <a:gd name="T11" fmla="*/ 4943 h 5951"/>
                <a:gd name="T12" fmla="*/ 3364 w 14879"/>
                <a:gd name="T13" fmla="*/ 4943 h 5951"/>
                <a:gd name="T14" fmla="*/ 1862 w 14879"/>
                <a:gd name="T15" fmla="*/ 4415 h 5951"/>
                <a:gd name="T16" fmla="*/ 1149 w 14879"/>
                <a:gd name="T17" fmla="*/ 2963 h 5951"/>
                <a:gd name="T18" fmla="*/ 1862 w 14879"/>
                <a:gd name="T19" fmla="*/ 1534 h 5951"/>
                <a:gd name="T20" fmla="*/ 3494 w 14879"/>
                <a:gd name="T21" fmla="*/ 992 h 5951"/>
                <a:gd name="T22" fmla="*/ 6473 w 14879"/>
                <a:gd name="T23" fmla="*/ 986 h 5951"/>
                <a:gd name="T24" fmla="*/ 6473 w 14879"/>
                <a:gd name="T25" fmla="*/ 0 h 5951"/>
                <a:gd name="T26" fmla="*/ 3494 w 14879"/>
                <a:gd name="T27" fmla="*/ 3 h 5951"/>
                <a:gd name="T28" fmla="*/ 1180 w 14879"/>
                <a:gd name="T29" fmla="*/ 747 h 5951"/>
                <a:gd name="T30" fmla="*/ 0 w 14879"/>
                <a:gd name="T31" fmla="*/ 2967 h 5951"/>
                <a:gd name="T32" fmla="*/ 1037 w 14879"/>
                <a:gd name="T33" fmla="*/ 5110 h 5951"/>
                <a:gd name="T34" fmla="*/ 3766 w 14879"/>
                <a:gd name="T35" fmla="*/ 5911 h 5951"/>
                <a:gd name="T36" fmla="*/ 3868 w 14879"/>
                <a:gd name="T37" fmla="*/ 5904 h 5951"/>
                <a:gd name="T38" fmla="*/ 9355 w 14879"/>
                <a:gd name="T39" fmla="*/ 5904 h 5951"/>
                <a:gd name="T40" fmla="*/ 9355 w 14879"/>
                <a:gd name="T41" fmla="*/ 5883 h 5951"/>
                <a:gd name="T42" fmla="*/ 9366 w 14879"/>
                <a:gd name="T43" fmla="*/ 5883 h 5951"/>
                <a:gd name="T44" fmla="*/ 9366 w 14879"/>
                <a:gd name="T45" fmla="*/ 3421 h 5951"/>
                <a:gd name="T46" fmla="*/ 13762 w 14879"/>
                <a:gd name="T47" fmla="*/ 3421 h 5951"/>
                <a:gd name="T48" fmla="*/ 13762 w 14879"/>
                <a:gd name="T49" fmla="*/ 5883 h 5951"/>
                <a:gd name="T50" fmla="*/ 14879 w 14879"/>
                <a:gd name="T51" fmla="*/ 5883 h 5951"/>
                <a:gd name="T52" fmla="*/ 14879 w 14879"/>
                <a:gd name="T53" fmla="*/ 178 h 5951"/>
                <a:gd name="T54" fmla="*/ 13762 w 14879"/>
                <a:gd name="T55" fmla="*/ 178 h 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79" h="5951">
                  <a:moveTo>
                    <a:pt x="13762" y="178"/>
                  </a:moveTo>
                  <a:lnTo>
                    <a:pt x="13762" y="2412"/>
                  </a:lnTo>
                  <a:lnTo>
                    <a:pt x="9366" y="2412"/>
                  </a:lnTo>
                  <a:lnTo>
                    <a:pt x="9366" y="178"/>
                  </a:lnTo>
                  <a:lnTo>
                    <a:pt x="8249" y="178"/>
                  </a:lnTo>
                  <a:lnTo>
                    <a:pt x="8249" y="4943"/>
                  </a:lnTo>
                  <a:lnTo>
                    <a:pt x="3364" y="4943"/>
                  </a:lnTo>
                  <a:cubicBezTo>
                    <a:pt x="2752" y="4888"/>
                    <a:pt x="2250" y="4714"/>
                    <a:pt x="1862" y="4415"/>
                  </a:cubicBezTo>
                  <a:cubicBezTo>
                    <a:pt x="1386" y="4050"/>
                    <a:pt x="1149" y="3566"/>
                    <a:pt x="1149" y="2963"/>
                  </a:cubicBezTo>
                  <a:cubicBezTo>
                    <a:pt x="1149" y="2379"/>
                    <a:pt x="1386" y="1902"/>
                    <a:pt x="1862" y="1534"/>
                  </a:cubicBezTo>
                  <a:cubicBezTo>
                    <a:pt x="2280" y="1210"/>
                    <a:pt x="2825" y="1030"/>
                    <a:pt x="3494" y="992"/>
                  </a:cubicBezTo>
                  <a:cubicBezTo>
                    <a:pt x="3537" y="989"/>
                    <a:pt x="6429" y="987"/>
                    <a:pt x="6473" y="986"/>
                  </a:cubicBezTo>
                  <a:cubicBezTo>
                    <a:pt x="6473" y="637"/>
                    <a:pt x="6473" y="344"/>
                    <a:pt x="6473" y="0"/>
                  </a:cubicBezTo>
                  <a:cubicBezTo>
                    <a:pt x="6430" y="1"/>
                    <a:pt x="3537" y="2"/>
                    <a:pt x="3494" y="3"/>
                  </a:cubicBezTo>
                  <a:cubicBezTo>
                    <a:pt x="2588" y="35"/>
                    <a:pt x="1816" y="282"/>
                    <a:pt x="1180" y="747"/>
                  </a:cubicBezTo>
                  <a:cubicBezTo>
                    <a:pt x="393" y="1320"/>
                    <a:pt x="0" y="2060"/>
                    <a:pt x="0" y="2967"/>
                  </a:cubicBezTo>
                  <a:cubicBezTo>
                    <a:pt x="0" y="3839"/>
                    <a:pt x="345" y="4553"/>
                    <a:pt x="1037" y="5110"/>
                  </a:cubicBezTo>
                  <a:cubicBezTo>
                    <a:pt x="1730" y="5668"/>
                    <a:pt x="2557" y="5951"/>
                    <a:pt x="3766" y="5911"/>
                  </a:cubicBezTo>
                  <a:cubicBezTo>
                    <a:pt x="3803" y="5910"/>
                    <a:pt x="3834" y="5906"/>
                    <a:pt x="3868" y="5904"/>
                  </a:cubicBezTo>
                  <a:lnTo>
                    <a:pt x="9355" y="5904"/>
                  </a:lnTo>
                  <a:lnTo>
                    <a:pt x="9355" y="5883"/>
                  </a:lnTo>
                  <a:lnTo>
                    <a:pt x="9366" y="5883"/>
                  </a:lnTo>
                  <a:lnTo>
                    <a:pt x="9366" y="3421"/>
                  </a:lnTo>
                  <a:lnTo>
                    <a:pt x="13762" y="3421"/>
                  </a:lnTo>
                  <a:lnTo>
                    <a:pt x="13762" y="5883"/>
                  </a:lnTo>
                  <a:lnTo>
                    <a:pt x="14879" y="5883"/>
                  </a:lnTo>
                  <a:lnTo>
                    <a:pt x="14879" y="178"/>
                  </a:lnTo>
                  <a:lnTo>
                    <a:pt x="13762"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83548421"/>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_Rubrikbi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A3AB351C-5799-429E-99ED-AED069F216E6}"/>
              </a:ext>
            </a:extLst>
          </p:cNvPr>
          <p:cNvSpPr/>
          <p:nvPr/>
        </p:nvSpPr>
        <p:spPr bwMode="gray">
          <a:xfrm>
            <a:off x="192088" y="4275117"/>
            <a:ext cx="11807825" cy="2393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pic>
        <p:nvPicPr>
          <p:cNvPr id="11" name="Picture 2">
            <a:extLst>
              <a:ext uri="{FF2B5EF4-FFF2-40B4-BE49-F238E27FC236}">
                <a16:creationId xmlns:a16="http://schemas.microsoft.com/office/drawing/2014/main" id="{A10D5671-5AD8-4B4E-9341-63AF2C15CE29}"/>
              </a:ext>
            </a:extLst>
          </p:cNvPr>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flipH="1">
            <a:off x="192088" y="189001"/>
            <a:ext cx="11807769" cy="3991025"/>
          </a:xfrm>
          <a:prstGeom prst="rect">
            <a:avLst/>
          </a:prstGeom>
        </p:spPr>
      </p:pic>
      <p:sp>
        <p:nvSpPr>
          <p:cNvPr id="2" name="Title 1">
            <a:extLst>
              <a:ext uri="{FF2B5EF4-FFF2-40B4-BE49-F238E27FC236}">
                <a16:creationId xmlns:a16="http://schemas.microsoft.com/office/drawing/2014/main" id="{C2EF974D-ECF1-420D-9FED-05241A86686A}"/>
              </a:ext>
            </a:extLst>
          </p:cNvPr>
          <p:cNvSpPr>
            <a:spLocks noGrp="1"/>
          </p:cNvSpPr>
          <p:nvPr>
            <p:ph type="ctrTitle"/>
          </p:nvPr>
        </p:nvSpPr>
        <p:spPr>
          <a:xfrm>
            <a:off x="695325" y="5112566"/>
            <a:ext cx="10801350" cy="454292"/>
          </a:xfrm>
        </p:spPr>
        <p:txBody>
          <a:bodyPr wrap="square" lIns="0" tIns="0" rIns="0" bIns="0" anchor="b">
            <a:spAutoFit/>
          </a:bodyPr>
          <a:lstStyle>
            <a:lvl1pPr algn="l">
              <a:defRPr sz="36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7EC0B566-88CC-47D3-B9C6-2B2DCA21597F}"/>
              </a:ext>
            </a:extLst>
          </p:cNvPr>
          <p:cNvSpPr>
            <a:spLocks noGrp="1"/>
          </p:cNvSpPr>
          <p:nvPr>
            <p:ph type="subTitle" idx="1"/>
          </p:nvPr>
        </p:nvSpPr>
        <p:spPr>
          <a:xfrm>
            <a:off x="695325" y="5583516"/>
            <a:ext cx="10801350"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Date Placeholder 3">
            <a:extLst>
              <a:ext uri="{FF2B5EF4-FFF2-40B4-BE49-F238E27FC236}">
                <a16:creationId xmlns:a16="http://schemas.microsoft.com/office/drawing/2014/main" id="{B68C58B5-2656-4B72-B89C-F4742ABA4748}"/>
              </a:ext>
            </a:extLst>
          </p:cNvPr>
          <p:cNvSpPr>
            <a:spLocks noGrp="1"/>
          </p:cNvSpPr>
          <p:nvPr>
            <p:ph type="dt" sz="half" idx="10"/>
          </p:nvPr>
        </p:nvSpPr>
        <p:spPr/>
        <p:txBody>
          <a:bodyPr/>
          <a:lstStyle>
            <a:lvl1pPr>
              <a:defRPr>
                <a:solidFill>
                  <a:schemeClr val="bg2">
                    <a:alpha val="0"/>
                  </a:schemeClr>
                </a:solidFill>
              </a:defRPr>
            </a:lvl1pPr>
          </a:lstStyle>
          <a:p>
            <a:fld id="{208C279E-9D54-3F4E-BC50-BA6FE1CAC14B}" type="datetime1">
              <a:rPr lang="sv-SE" smtClean="0"/>
              <a:t>2022-02-08</a:t>
            </a:fld>
            <a:endParaRPr lang="sv-SE" dirty="0"/>
          </a:p>
        </p:txBody>
      </p:sp>
      <p:sp>
        <p:nvSpPr>
          <p:cNvPr id="5" name="Footer Placeholder 4">
            <a:extLst>
              <a:ext uri="{FF2B5EF4-FFF2-40B4-BE49-F238E27FC236}">
                <a16:creationId xmlns:a16="http://schemas.microsoft.com/office/drawing/2014/main" id="{2D2AB6AD-ED03-4B7A-A7D2-6D75EDC5D49A}"/>
              </a:ext>
            </a:extLst>
          </p:cNvPr>
          <p:cNvSpPr>
            <a:spLocks noGrp="1"/>
          </p:cNvSpPr>
          <p:nvPr>
            <p:ph type="ftr" sz="quarter" idx="11"/>
          </p:nvPr>
        </p:nvSpPr>
        <p:spPr>
          <a:ln>
            <a:noFill/>
          </a:ln>
        </p:spPr>
        <p:txBody>
          <a:bodyPr/>
          <a:lstStyle>
            <a:lvl1pPr>
              <a:defRPr>
                <a:solidFill>
                  <a:schemeClr val="bg2">
                    <a:alpha val="0"/>
                  </a:schemeClr>
                </a:solidFill>
              </a:defRPr>
            </a:lvl1pPr>
          </a:lstStyle>
          <a:p>
            <a:r>
              <a:rPr lang="sv-SE"/>
              <a:t>Sidfot</a:t>
            </a:r>
            <a:endParaRPr lang="sv-SE" dirty="0"/>
          </a:p>
        </p:txBody>
      </p:sp>
      <p:sp>
        <p:nvSpPr>
          <p:cNvPr id="6" name="Slide Number Placeholder 5">
            <a:extLst>
              <a:ext uri="{FF2B5EF4-FFF2-40B4-BE49-F238E27FC236}">
                <a16:creationId xmlns:a16="http://schemas.microsoft.com/office/drawing/2014/main" id="{01DBAECE-F154-4BEF-A57F-90A13E1A0869}"/>
              </a:ext>
            </a:extLst>
          </p:cNvPr>
          <p:cNvSpPr>
            <a:spLocks noGrp="1"/>
          </p:cNvSpPr>
          <p:nvPr>
            <p:ph type="sldNum" sz="quarter" idx="12"/>
          </p:nvPr>
        </p:nvSpPr>
        <p:spPr/>
        <p:txBody>
          <a:bodyPr/>
          <a:lstStyle>
            <a:lvl1pPr>
              <a:defRPr>
                <a:solidFill>
                  <a:schemeClr val="bg2">
                    <a:alpha val="0"/>
                  </a:schemeClr>
                </a:solidFill>
              </a:defRPr>
            </a:lvl1pPr>
          </a:lstStyle>
          <a:p>
            <a:fld id="{767C95B9-7351-4870-9180-D26802608E6A}" type="slidenum">
              <a:rPr lang="sv-SE" smtClean="0"/>
              <a:pPr/>
              <a:t>‹#›</a:t>
            </a:fld>
            <a:endParaRPr lang="sv-SE" dirty="0"/>
          </a:p>
        </p:txBody>
      </p:sp>
      <p:grpSp>
        <p:nvGrpSpPr>
          <p:cNvPr id="17" name="Group 4">
            <a:extLst>
              <a:ext uri="{FF2B5EF4-FFF2-40B4-BE49-F238E27FC236}">
                <a16:creationId xmlns:a16="http://schemas.microsoft.com/office/drawing/2014/main" id="{BCDF00C9-36F2-4DFE-A3C3-6F5BA7B6B3DA}"/>
              </a:ext>
            </a:extLst>
          </p:cNvPr>
          <p:cNvGrpSpPr>
            <a:grpSpLocks noChangeAspect="1"/>
          </p:cNvGrpSpPr>
          <p:nvPr/>
        </p:nvGrpSpPr>
        <p:grpSpPr bwMode="auto">
          <a:xfrm>
            <a:off x="695325" y="859018"/>
            <a:ext cx="3865108" cy="435392"/>
            <a:chOff x="5" y="1731"/>
            <a:chExt cx="7670" cy="864"/>
          </a:xfrm>
          <a:solidFill>
            <a:schemeClr val="bg1"/>
          </a:solidFill>
        </p:grpSpPr>
        <p:sp>
          <p:nvSpPr>
            <p:cNvPr id="18" name="Freeform 5">
              <a:extLst>
                <a:ext uri="{FF2B5EF4-FFF2-40B4-BE49-F238E27FC236}">
                  <a16:creationId xmlns:a16="http://schemas.microsoft.com/office/drawing/2014/main" id="{7874C392-EF37-4682-8403-DAECA86E2CCF}"/>
                </a:ext>
              </a:extLst>
            </p:cNvPr>
            <p:cNvSpPr>
              <a:spLocks/>
            </p:cNvSpPr>
            <p:nvPr/>
          </p:nvSpPr>
          <p:spPr bwMode="auto">
            <a:xfrm>
              <a:off x="2370" y="1753"/>
              <a:ext cx="2123" cy="834"/>
            </a:xfrm>
            <a:custGeom>
              <a:avLst/>
              <a:gdLst>
                <a:gd name="T0" fmla="*/ 0 w 14717"/>
                <a:gd name="T1" fmla="*/ 0 h 5740"/>
                <a:gd name="T2" fmla="*/ 0 w 14717"/>
                <a:gd name="T3" fmla="*/ 5740 h 5740"/>
                <a:gd name="T4" fmla="*/ 3902 w 14717"/>
                <a:gd name="T5" fmla="*/ 5740 h 5740"/>
                <a:gd name="T6" fmla="*/ 5237 w 14717"/>
                <a:gd name="T7" fmla="*/ 5507 h 5740"/>
                <a:gd name="T8" fmla="*/ 6095 w 14717"/>
                <a:gd name="T9" fmla="*/ 4993 h 5740"/>
                <a:gd name="T10" fmla="*/ 7012 w 14717"/>
                <a:gd name="T11" fmla="*/ 3026 h 5740"/>
                <a:gd name="T12" fmla="*/ 7017 w 14717"/>
                <a:gd name="T13" fmla="*/ 1784 h 5740"/>
                <a:gd name="T14" fmla="*/ 5852 w 14717"/>
                <a:gd name="T15" fmla="*/ 1784 h 5740"/>
                <a:gd name="T16" fmla="*/ 5850 w 14717"/>
                <a:gd name="T17" fmla="*/ 3002 h 5740"/>
                <a:gd name="T18" fmla="*/ 5325 w 14717"/>
                <a:gd name="T19" fmla="*/ 4216 h 5740"/>
                <a:gd name="T20" fmla="*/ 3976 w 14717"/>
                <a:gd name="T21" fmla="*/ 4732 h 5740"/>
                <a:gd name="T22" fmla="*/ 1120 w 14717"/>
                <a:gd name="T23" fmla="*/ 4732 h 5740"/>
                <a:gd name="T24" fmla="*/ 1120 w 14717"/>
                <a:gd name="T25" fmla="*/ 1050 h 5740"/>
                <a:gd name="T26" fmla="*/ 10879 w 14717"/>
                <a:gd name="T27" fmla="*/ 1032 h 5740"/>
                <a:gd name="T28" fmla="*/ 10879 w 14717"/>
                <a:gd name="T29" fmla="*/ 5728 h 5740"/>
                <a:gd name="T30" fmla="*/ 11996 w 14717"/>
                <a:gd name="T31" fmla="*/ 5728 h 5740"/>
                <a:gd name="T32" fmla="*/ 11996 w 14717"/>
                <a:gd name="T33" fmla="*/ 1032 h 5740"/>
                <a:gd name="T34" fmla="*/ 14717 w 14717"/>
                <a:gd name="T35" fmla="*/ 1032 h 5740"/>
                <a:gd name="T36" fmla="*/ 14717 w 14717"/>
                <a:gd name="T37" fmla="*/ 3 h 5740"/>
                <a:gd name="T38" fmla="*/ 0 w 14717"/>
                <a:gd name="T39" fmla="*/ 0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17" h="5740">
                  <a:moveTo>
                    <a:pt x="0" y="0"/>
                  </a:moveTo>
                  <a:lnTo>
                    <a:pt x="0" y="5740"/>
                  </a:lnTo>
                  <a:lnTo>
                    <a:pt x="3902" y="5740"/>
                  </a:lnTo>
                  <a:cubicBezTo>
                    <a:pt x="4361" y="5740"/>
                    <a:pt x="4807" y="5663"/>
                    <a:pt x="5237" y="5507"/>
                  </a:cubicBezTo>
                  <a:cubicBezTo>
                    <a:pt x="5628" y="5364"/>
                    <a:pt x="5898" y="5176"/>
                    <a:pt x="6095" y="4993"/>
                  </a:cubicBezTo>
                  <a:cubicBezTo>
                    <a:pt x="6714" y="4418"/>
                    <a:pt x="6960" y="3708"/>
                    <a:pt x="7012" y="3026"/>
                  </a:cubicBezTo>
                  <a:cubicBezTo>
                    <a:pt x="7014" y="2987"/>
                    <a:pt x="7033" y="1942"/>
                    <a:pt x="7017" y="1784"/>
                  </a:cubicBezTo>
                  <a:cubicBezTo>
                    <a:pt x="6648" y="1784"/>
                    <a:pt x="6253" y="1784"/>
                    <a:pt x="5852" y="1784"/>
                  </a:cubicBezTo>
                  <a:cubicBezTo>
                    <a:pt x="5881" y="1942"/>
                    <a:pt x="5851" y="2971"/>
                    <a:pt x="5850" y="3002"/>
                  </a:cubicBezTo>
                  <a:cubicBezTo>
                    <a:pt x="5829" y="3489"/>
                    <a:pt x="5654" y="3894"/>
                    <a:pt x="5325" y="4216"/>
                  </a:cubicBezTo>
                  <a:cubicBezTo>
                    <a:pt x="4973" y="4560"/>
                    <a:pt x="4524" y="4732"/>
                    <a:pt x="3976" y="4732"/>
                  </a:cubicBezTo>
                  <a:lnTo>
                    <a:pt x="1120" y="4732"/>
                  </a:lnTo>
                  <a:lnTo>
                    <a:pt x="1120" y="1050"/>
                  </a:lnTo>
                  <a:lnTo>
                    <a:pt x="10879" y="1032"/>
                  </a:lnTo>
                  <a:lnTo>
                    <a:pt x="10879" y="5728"/>
                  </a:lnTo>
                  <a:lnTo>
                    <a:pt x="11996" y="5728"/>
                  </a:lnTo>
                  <a:lnTo>
                    <a:pt x="11996" y="1032"/>
                  </a:lnTo>
                  <a:lnTo>
                    <a:pt x="14717" y="1032"/>
                  </a:lnTo>
                  <a:lnTo>
                    <a:pt x="14717"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99C6259A-5298-42D5-AF9C-F40F4C145C9A}"/>
                </a:ext>
              </a:extLst>
            </p:cNvPr>
            <p:cNvSpPr>
              <a:spLocks/>
            </p:cNvSpPr>
            <p:nvPr/>
          </p:nvSpPr>
          <p:spPr bwMode="auto">
            <a:xfrm>
              <a:off x="4621" y="1756"/>
              <a:ext cx="885" cy="829"/>
            </a:xfrm>
            <a:custGeom>
              <a:avLst/>
              <a:gdLst>
                <a:gd name="T0" fmla="*/ 6137 w 6137"/>
                <a:gd name="T1" fmla="*/ 5705 h 5705"/>
                <a:gd name="T2" fmla="*/ 0 w 6137"/>
                <a:gd name="T3" fmla="*/ 5705 h 5705"/>
                <a:gd name="T4" fmla="*/ 0 w 6137"/>
                <a:gd name="T5" fmla="*/ 0 h 5705"/>
                <a:gd name="T6" fmla="*/ 5924 w 6137"/>
                <a:gd name="T7" fmla="*/ 0 h 5705"/>
                <a:gd name="T8" fmla="*/ 5924 w 6137"/>
                <a:gd name="T9" fmla="*/ 1009 h 5705"/>
                <a:gd name="T10" fmla="*/ 1117 w 6137"/>
                <a:gd name="T11" fmla="*/ 1009 h 5705"/>
                <a:gd name="T12" fmla="*/ 1117 w 6137"/>
                <a:gd name="T13" fmla="*/ 2234 h 5705"/>
                <a:gd name="T14" fmla="*/ 4459 w 6137"/>
                <a:gd name="T15" fmla="*/ 2234 h 5705"/>
                <a:gd name="T16" fmla="*/ 4459 w 6137"/>
                <a:gd name="T17" fmla="*/ 3243 h 5705"/>
                <a:gd name="T18" fmla="*/ 1117 w 6137"/>
                <a:gd name="T19" fmla="*/ 3243 h 5705"/>
                <a:gd name="T20" fmla="*/ 1117 w 6137"/>
                <a:gd name="T21" fmla="*/ 4696 h 5705"/>
                <a:gd name="T22" fmla="*/ 6137 w 6137"/>
                <a:gd name="T23" fmla="*/ 4696 h 5705"/>
                <a:gd name="T24" fmla="*/ 6137 w 6137"/>
                <a:gd name="T25" fmla="*/ 5705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37" h="5705">
                  <a:moveTo>
                    <a:pt x="6137" y="5705"/>
                  </a:moveTo>
                  <a:lnTo>
                    <a:pt x="0" y="5705"/>
                  </a:lnTo>
                  <a:lnTo>
                    <a:pt x="0" y="0"/>
                  </a:lnTo>
                  <a:lnTo>
                    <a:pt x="5924" y="0"/>
                  </a:lnTo>
                  <a:lnTo>
                    <a:pt x="5924" y="1009"/>
                  </a:lnTo>
                  <a:lnTo>
                    <a:pt x="1117" y="1009"/>
                  </a:lnTo>
                  <a:lnTo>
                    <a:pt x="1117" y="2234"/>
                  </a:lnTo>
                  <a:lnTo>
                    <a:pt x="4459" y="2234"/>
                  </a:lnTo>
                  <a:lnTo>
                    <a:pt x="4459" y="3243"/>
                  </a:lnTo>
                  <a:lnTo>
                    <a:pt x="1117" y="3243"/>
                  </a:lnTo>
                  <a:lnTo>
                    <a:pt x="1117" y="4696"/>
                  </a:lnTo>
                  <a:lnTo>
                    <a:pt x="6137" y="4696"/>
                  </a:lnTo>
                  <a:lnTo>
                    <a:pt x="6137" y="57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2C8970B3-E918-4E4C-B044-DCD04B0B4042}"/>
                </a:ext>
              </a:extLst>
            </p:cNvPr>
            <p:cNvSpPr>
              <a:spLocks/>
            </p:cNvSpPr>
            <p:nvPr/>
          </p:nvSpPr>
          <p:spPr bwMode="auto">
            <a:xfrm>
              <a:off x="5" y="1756"/>
              <a:ext cx="2251" cy="829"/>
            </a:xfrm>
            <a:custGeom>
              <a:avLst/>
              <a:gdLst>
                <a:gd name="T0" fmla="*/ 14696 w 15606"/>
                <a:gd name="T1" fmla="*/ 789 h 5705"/>
                <a:gd name="T2" fmla="*/ 12284 w 15606"/>
                <a:gd name="T3" fmla="*/ 0 h 5705"/>
                <a:gd name="T4" fmla="*/ 8592 w 15606"/>
                <a:gd name="T5" fmla="*/ 0 h 5705"/>
                <a:gd name="T6" fmla="*/ 8592 w 15606"/>
                <a:gd name="T7" fmla="*/ 3942 h 5705"/>
                <a:gd name="T8" fmla="*/ 9709 w 15606"/>
                <a:gd name="T9" fmla="*/ 3942 h 5705"/>
                <a:gd name="T10" fmla="*/ 9709 w 15606"/>
                <a:gd name="T11" fmla="*/ 1009 h 5705"/>
                <a:gd name="T12" fmla="*/ 12367 w 15606"/>
                <a:gd name="T13" fmla="*/ 1009 h 5705"/>
                <a:gd name="T14" fmla="*/ 13849 w 15606"/>
                <a:gd name="T15" fmla="*/ 1525 h 5705"/>
                <a:gd name="T16" fmla="*/ 14405 w 15606"/>
                <a:gd name="T17" fmla="*/ 2885 h 5705"/>
                <a:gd name="T18" fmla="*/ 13882 w 15606"/>
                <a:gd name="T19" fmla="*/ 4185 h 5705"/>
                <a:gd name="T20" fmla="*/ 12543 w 15606"/>
                <a:gd name="T21" fmla="*/ 4696 h 5705"/>
                <a:gd name="T22" fmla="*/ 9709 w 15606"/>
                <a:gd name="T23" fmla="*/ 4696 h 5705"/>
                <a:gd name="T24" fmla="*/ 7038 w 15606"/>
                <a:gd name="T25" fmla="*/ 4685 h 5705"/>
                <a:gd name="T26" fmla="*/ 4488 w 15606"/>
                <a:gd name="T27" fmla="*/ 0 h 5705"/>
                <a:gd name="T28" fmla="*/ 3106 w 15606"/>
                <a:gd name="T29" fmla="*/ 0 h 5705"/>
                <a:gd name="T30" fmla="*/ 0 w 15606"/>
                <a:gd name="T31" fmla="*/ 5705 h 5705"/>
                <a:gd name="T32" fmla="*/ 1218 w 15606"/>
                <a:gd name="T33" fmla="*/ 5705 h 5705"/>
                <a:gd name="T34" fmla="*/ 1994 w 15606"/>
                <a:gd name="T35" fmla="*/ 4238 h 5705"/>
                <a:gd name="T36" fmla="*/ 3895 w 15606"/>
                <a:gd name="T37" fmla="*/ 4204 h 5705"/>
                <a:gd name="T38" fmla="*/ 3895 w 15606"/>
                <a:gd name="T39" fmla="*/ 3291 h 5705"/>
                <a:gd name="T40" fmla="*/ 2519 w 15606"/>
                <a:gd name="T41" fmla="*/ 3301 h 5705"/>
                <a:gd name="T42" fmla="*/ 3797 w 15606"/>
                <a:gd name="T43" fmla="*/ 942 h 5705"/>
                <a:gd name="T44" fmla="*/ 6364 w 15606"/>
                <a:gd name="T45" fmla="*/ 5705 h 5705"/>
                <a:gd name="T46" fmla="*/ 12470 w 15606"/>
                <a:gd name="T47" fmla="*/ 5705 h 5705"/>
                <a:gd name="T48" fmla="*/ 13796 w 15606"/>
                <a:gd name="T49" fmla="*/ 5473 h 5705"/>
                <a:gd name="T50" fmla="*/ 14650 w 15606"/>
                <a:gd name="T51" fmla="*/ 4963 h 5705"/>
                <a:gd name="T52" fmla="*/ 15606 w 15606"/>
                <a:gd name="T53" fmla="*/ 2811 h 5705"/>
                <a:gd name="T54" fmla="*/ 14696 w 15606"/>
                <a:gd name="T55" fmla="*/ 789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06" h="5705">
                  <a:moveTo>
                    <a:pt x="14696" y="789"/>
                  </a:moveTo>
                  <a:cubicBezTo>
                    <a:pt x="14090" y="263"/>
                    <a:pt x="13286" y="0"/>
                    <a:pt x="12284" y="0"/>
                  </a:cubicBezTo>
                  <a:lnTo>
                    <a:pt x="8592" y="0"/>
                  </a:lnTo>
                  <a:lnTo>
                    <a:pt x="8592" y="3942"/>
                  </a:lnTo>
                  <a:cubicBezTo>
                    <a:pt x="8988" y="3942"/>
                    <a:pt x="9308" y="3942"/>
                    <a:pt x="9709" y="3942"/>
                  </a:cubicBezTo>
                  <a:lnTo>
                    <a:pt x="9709" y="1009"/>
                  </a:lnTo>
                  <a:lnTo>
                    <a:pt x="12367" y="1009"/>
                  </a:lnTo>
                  <a:cubicBezTo>
                    <a:pt x="12984" y="1009"/>
                    <a:pt x="13478" y="1181"/>
                    <a:pt x="13849" y="1525"/>
                  </a:cubicBezTo>
                  <a:cubicBezTo>
                    <a:pt x="14220" y="1868"/>
                    <a:pt x="14405" y="2321"/>
                    <a:pt x="14405" y="2885"/>
                  </a:cubicBezTo>
                  <a:cubicBezTo>
                    <a:pt x="14405" y="3412"/>
                    <a:pt x="14230" y="3845"/>
                    <a:pt x="13882" y="4185"/>
                  </a:cubicBezTo>
                  <a:cubicBezTo>
                    <a:pt x="13532" y="4526"/>
                    <a:pt x="13087" y="4696"/>
                    <a:pt x="12543" y="4696"/>
                  </a:cubicBezTo>
                  <a:lnTo>
                    <a:pt x="9709" y="4696"/>
                  </a:lnTo>
                  <a:cubicBezTo>
                    <a:pt x="9709" y="4696"/>
                    <a:pt x="7757" y="4687"/>
                    <a:pt x="7038" y="4685"/>
                  </a:cubicBezTo>
                  <a:lnTo>
                    <a:pt x="4488" y="0"/>
                  </a:lnTo>
                  <a:lnTo>
                    <a:pt x="3106" y="0"/>
                  </a:lnTo>
                  <a:lnTo>
                    <a:pt x="0" y="5705"/>
                  </a:lnTo>
                  <a:lnTo>
                    <a:pt x="1218" y="5705"/>
                  </a:lnTo>
                  <a:lnTo>
                    <a:pt x="1994" y="4238"/>
                  </a:lnTo>
                  <a:lnTo>
                    <a:pt x="3895" y="4204"/>
                  </a:lnTo>
                  <a:lnTo>
                    <a:pt x="3895" y="3291"/>
                  </a:lnTo>
                  <a:lnTo>
                    <a:pt x="2519" y="3301"/>
                  </a:lnTo>
                  <a:lnTo>
                    <a:pt x="3797" y="942"/>
                  </a:lnTo>
                  <a:lnTo>
                    <a:pt x="6364" y="5705"/>
                  </a:lnTo>
                  <a:lnTo>
                    <a:pt x="12470" y="5705"/>
                  </a:lnTo>
                  <a:cubicBezTo>
                    <a:pt x="12928" y="5705"/>
                    <a:pt x="13370" y="5628"/>
                    <a:pt x="13796" y="5473"/>
                  </a:cubicBezTo>
                  <a:cubicBezTo>
                    <a:pt x="14186" y="5331"/>
                    <a:pt x="14471" y="5161"/>
                    <a:pt x="14650" y="4963"/>
                  </a:cubicBezTo>
                  <a:cubicBezTo>
                    <a:pt x="15287" y="4276"/>
                    <a:pt x="15606" y="3559"/>
                    <a:pt x="15606" y="2811"/>
                  </a:cubicBezTo>
                  <a:cubicBezTo>
                    <a:pt x="15606" y="1988"/>
                    <a:pt x="15303" y="1314"/>
                    <a:pt x="14696"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8">
              <a:extLst>
                <a:ext uri="{FF2B5EF4-FFF2-40B4-BE49-F238E27FC236}">
                  <a16:creationId xmlns:a16="http://schemas.microsoft.com/office/drawing/2014/main" id="{20AD1CD2-C9F7-4DC3-AC07-40D5C7223187}"/>
                </a:ext>
              </a:extLst>
            </p:cNvPr>
            <p:cNvSpPr>
              <a:spLocks/>
            </p:cNvSpPr>
            <p:nvPr/>
          </p:nvSpPr>
          <p:spPr bwMode="auto">
            <a:xfrm>
              <a:off x="5529" y="1731"/>
              <a:ext cx="2146" cy="864"/>
            </a:xfrm>
            <a:custGeom>
              <a:avLst/>
              <a:gdLst>
                <a:gd name="T0" fmla="*/ 13762 w 14879"/>
                <a:gd name="T1" fmla="*/ 178 h 5951"/>
                <a:gd name="T2" fmla="*/ 13762 w 14879"/>
                <a:gd name="T3" fmla="*/ 2412 h 5951"/>
                <a:gd name="T4" fmla="*/ 9366 w 14879"/>
                <a:gd name="T5" fmla="*/ 2412 h 5951"/>
                <a:gd name="T6" fmla="*/ 9366 w 14879"/>
                <a:gd name="T7" fmla="*/ 178 h 5951"/>
                <a:gd name="T8" fmla="*/ 8249 w 14879"/>
                <a:gd name="T9" fmla="*/ 178 h 5951"/>
                <a:gd name="T10" fmla="*/ 8249 w 14879"/>
                <a:gd name="T11" fmla="*/ 4943 h 5951"/>
                <a:gd name="T12" fmla="*/ 3364 w 14879"/>
                <a:gd name="T13" fmla="*/ 4943 h 5951"/>
                <a:gd name="T14" fmla="*/ 1862 w 14879"/>
                <a:gd name="T15" fmla="*/ 4415 h 5951"/>
                <a:gd name="T16" fmla="*/ 1149 w 14879"/>
                <a:gd name="T17" fmla="*/ 2963 h 5951"/>
                <a:gd name="T18" fmla="*/ 1862 w 14879"/>
                <a:gd name="T19" fmla="*/ 1534 h 5951"/>
                <a:gd name="T20" fmla="*/ 3494 w 14879"/>
                <a:gd name="T21" fmla="*/ 992 h 5951"/>
                <a:gd name="T22" fmla="*/ 6473 w 14879"/>
                <a:gd name="T23" fmla="*/ 986 h 5951"/>
                <a:gd name="T24" fmla="*/ 6473 w 14879"/>
                <a:gd name="T25" fmla="*/ 0 h 5951"/>
                <a:gd name="T26" fmla="*/ 3494 w 14879"/>
                <a:gd name="T27" fmla="*/ 3 h 5951"/>
                <a:gd name="T28" fmla="*/ 1180 w 14879"/>
                <a:gd name="T29" fmla="*/ 747 h 5951"/>
                <a:gd name="T30" fmla="*/ 0 w 14879"/>
                <a:gd name="T31" fmla="*/ 2967 h 5951"/>
                <a:gd name="T32" fmla="*/ 1037 w 14879"/>
                <a:gd name="T33" fmla="*/ 5110 h 5951"/>
                <a:gd name="T34" fmla="*/ 3766 w 14879"/>
                <a:gd name="T35" fmla="*/ 5911 h 5951"/>
                <a:gd name="T36" fmla="*/ 3868 w 14879"/>
                <a:gd name="T37" fmla="*/ 5904 h 5951"/>
                <a:gd name="T38" fmla="*/ 9355 w 14879"/>
                <a:gd name="T39" fmla="*/ 5904 h 5951"/>
                <a:gd name="T40" fmla="*/ 9355 w 14879"/>
                <a:gd name="T41" fmla="*/ 5883 h 5951"/>
                <a:gd name="T42" fmla="*/ 9366 w 14879"/>
                <a:gd name="T43" fmla="*/ 5883 h 5951"/>
                <a:gd name="T44" fmla="*/ 9366 w 14879"/>
                <a:gd name="T45" fmla="*/ 3421 h 5951"/>
                <a:gd name="T46" fmla="*/ 13762 w 14879"/>
                <a:gd name="T47" fmla="*/ 3421 h 5951"/>
                <a:gd name="T48" fmla="*/ 13762 w 14879"/>
                <a:gd name="T49" fmla="*/ 5883 h 5951"/>
                <a:gd name="T50" fmla="*/ 14879 w 14879"/>
                <a:gd name="T51" fmla="*/ 5883 h 5951"/>
                <a:gd name="T52" fmla="*/ 14879 w 14879"/>
                <a:gd name="T53" fmla="*/ 178 h 5951"/>
                <a:gd name="T54" fmla="*/ 13762 w 14879"/>
                <a:gd name="T55" fmla="*/ 178 h 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79" h="5951">
                  <a:moveTo>
                    <a:pt x="13762" y="178"/>
                  </a:moveTo>
                  <a:lnTo>
                    <a:pt x="13762" y="2412"/>
                  </a:lnTo>
                  <a:lnTo>
                    <a:pt x="9366" y="2412"/>
                  </a:lnTo>
                  <a:lnTo>
                    <a:pt x="9366" y="178"/>
                  </a:lnTo>
                  <a:lnTo>
                    <a:pt x="8249" y="178"/>
                  </a:lnTo>
                  <a:lnTo>
                    <a:pt x="8249" y="4943"/>
                  </a:lnTo>
                  <a:lnTo>
                    <a:pt x="3364" y="4943"/>
                  </a:lnTo>
                  <a:cubicBezTo>
                    <a:pt x="2752" y="4888"/>
                    <a:pt x="2250" y="4714"/>
                    <a:pt x="1862" y="4415"/>
                  </a:cubicBezTo>
                  <a:cubicBezTo>
                    <a:pt x="1386" y="4050"/>
                    <a:pt x="1149" y="3566"/>
                    <a:pt x="1149" y="2963"/>
                  </a:cubicBezTo>
                  <a:cubicBezTo>
                    <a:pt x="1149" y="2379"/>
                    <a:pt x="1386" y="1902"/>
                    <a:pt x="1862" y="1534"/>
                  </a:cubicBezTo>
                  <a:cubicBezTo>
                    <a:pt x="2280" y="1210"/>
                    <a:pt x="2825" y="1030"/>
                    <a:pt x="3494" y="992"/>
                  </a:cubicBezTo>
                  <a:cubicBezTo>
                    <a:pt x="3537" y="989"/>
                    <a:pt x="6429" y="987"/>
                    <a:pt x="6473" y="986"/>
                  </a:cubicBezTo>
                  <a:cubicBezTo>
                    <a:pt x="6473" y="637"/>
                    <a:pt x="6473" y="344"/>
                    <a:pt x="6473" y="0"/>
                  </a:cubicBezTo>
                  <a:cubicBezTo>
                    <a:pt x="6430" y="1"/>
                    <a:pt x="3537" y="2"/>
                    <a:pt x="3494" y="3"/>
                  </a:cubicBezTo>
                  <a:cubicBezTo>
                    <a:pt x="2588" y="35"/>
                    <a:pt x="1816" y="282"/>
                    <a:pt x="1180" y="747"/>
                  </a:cubicBezTo>
                  <a:cubicBezTo>
                    <a:pt x="393" y="1320"/>
                    <a:pt x="0" y="2060"/>
                    <a:pt x="0" y="2967"/>
                  </a:cubicBezTo>
                  <a:cubicBezTo>
                    <a:pt x="0" y="3839"/>
                    <a:pt x="345" y="4553"/>
                    <a:pt x="1037" y="5110"/>
                  </a:cubicBezTo>
                  <a:cubicBezTo>
                    <a:pt x="1730" y="5668"/>
                    <a:pt x="2557" y="5951"/>
                    <a:pt x="3766" y="5911"/>
                  </a:cubicBezTo>
                  <a:cubicBezTo>
                    <a:pt x="3803" y="5910"/>
                    <a:pt x="3834" y="5906"/>
                    <a:pt x="3868" y="5904"/>
                  </a:cubicBezTo>
                  <a:lnTo>
                    <a:pt x="9355" y="5904"/>
                  </a:lnTo>
                  <a:lnTo>
                    <a:pt x="9355" y="5883"/>
                  </a:lnTo>
                  <a:lnTo>
                    <a:pt x="9366" y="5883"/>
                  </a:lnTo>
                  <a:lnTo>
                    <a:pt x="9366" y="3421"/>
                  </a:lnTo>
                  <a:lnTo>
                    <a:pt x="13762" y="3421"/>
                  </a:lnTo>
                  <a:lnTo>
                    <a:pt x="13762" y="5883"/>
                  </a:lnTo>
                  <a:lnTo>
                    <a:pt x="14879" y="5883"/>
                  </a:lnTo>
                  <a:lnTo>
                    <a:pt x="14879" y="178"/>
                  </a:lnTo>
                  <a:lnTo>
                    <a:pt x="13762"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7861482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Rubrikbi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A3AB351C-5799-429E-99ED-AED069F216E6}"/>
              </a:ext>
            </a:extLst>
          </p:cNvPr>
          <p:cNvSpPr/>
          <p:nvPr/>
        </p:nvSpPr>
        <p:spPr bwMode="gray">
          <a:xfrm>
            <a:off x="192088" y="4275117"/>
            <a:ext cx="11807825" cy="2393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pic>
        <p:nvPicPr>
          <p:cNvPr id="11" name="Picture 2">
            <a:extLst>
              <a:ext uri="{FF2B5EF4-FFF2-40B4-BE49-F238E27FC236}">
                <a16:creationId xmlns:a16="http://schemas.microsoft.com/office/drawing/2014/main" id="{A10D5671-5AD8-4B4E-9341-63AF2C15CE29}"/>
              </a:ext>
            </a:extLst>
          </p:cNvPr>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flipH="1">
            <a:off x="192088" y="189001"/>
            <a:ext cx="11807769" cy="3991025"/>
          </a:xfrm>
          <a:prstGeom prst="rect">
            <a:avLst/>
          </a:prstGeom>
        </p:spPr>
      </p:pic>
      <p:sp>
        <p:nvSpPr>
          <p:cNvPr id="2" name="Title 1">
            <a:extLst>
              <a:ext uri="{FF2B5EF4-FFF2-40B4-BE49-F238E27FC236}">
                <a16:creationId xmlns:a16="http://schemas.microsoft.com/office/drawing/2014/main" id="{C2EF974D-ECF1-420D-9FED-05241A86686A}"/>
              </a:ext>
            </a:extLst>
          </p:cNvPr>
          <p:cNvSpPr>
            <a:spLocks noGrp="1"/>
          </p:cNvSpPr>
          <p:nvPr>
            <p:ph type="ctrTitle"/>
          </p:nvPr>
        </p:nvSpPr>
        <p:spPr>
          <a:xfrm>
            <a:off x="695325" y="5112566"/>
            <a:ext cx="10801350" cy="454292"/>
          </a:xfrm>
        </p:spPr>
        <p:txBody>
          <a:bodyPr wrap="square" lIns="0" tIns="0" rIns="0" bIns="0" anchor="b">
            <a:spAutoFit/>
          </a:bodyPr>
          <a:lstStyle>
            <a:lvl1pPr algn="l">
              <a:defRPr sz="36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7EC0B566-88CC-47D3-B9C6-2B2DCA21597F}"/>
              </a:ext>
            </a:extLst>
          </p:cNvPr>
          <p:cNvSpPr>
            <a:spLocks noGrp="1"/>
          </p:cNvSpPr>
          <p:nvPr>
            <p:ph type="subTitle" idx="1"/>
          </p:nvPr>
        </p:nvSpPr>
        <p:spPr>
          <a:xfrm>
            <a:off x="695325" y="5583516"/>
            <a:ext cx="10801350"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Date Placeholder 3">
            <a:extLst>
              <a:ext uri="{FF2B5EF4-FFF2-40B4-BE49-F238E27FC236}">
                <a16:creationId xmlns:a16="http://schemas.microsoft.com/office/drawing/2014/main" id="{B68C58B5-2656-4B72-B89C-F4742ABA4748}"/>
              </a:ext>
            </a:extLst>
          </p:cNvPr>
          <p:cNvSpPr>
            <a:spLocks noGrp="1"/>
          </p:cNvSpPr>
          <p:nvPr>
            <p:ph type="dt" sz="half" idx="10"/>
          </p:nvPr>
        </p:nvSpPr>
        <p:spPr/>
        <p:txBody>
          <a:bodyPr/>
          <a:lstStyle>
            <a:lvl1pPr>
              <a:defRPr>
                <a:solidFill>
                  <a:schemeClr val="bg2">
                    <a:alpha val="0"/>
                  </a:schemeClr>
                </a:solidFill>
              </a:defRPr>
            </a:lvl1pPr>
          </a:lstStyle>
          <a:p>
            <a:fld id="{86C4AC20-CC13-A64C-825F-5F70955DAC2F}" type="datetime1">
              <a:rPr lang="sv-SE" smtClean="0"/>
              <a:t>2022-02-08</a:t>
            </a:fld>
            <a:endParaRPr lang="sv-SE" dirty="0"/>
          </a:p>
        </p:txBody>
      </p:sp>
      <p:sp>
        <p:nvSpPr>
          <p:cNvPr id="5" name="Footer Placeholder 4">
            <a:extLst>
              <a:ext uri="{FF2B5EF4-FFF2-40B4-BE49-F238E27FC236}">
                <a16:creationId xmlns:a16="http://schemas.microsoft.com/office/drawing/2014/main" id="{2D2AB6AD-ED03-4B7A-A7D2-6D75EDC5D49A}"/>
              </a:ext>
            </a:extLst>
          </p:cNvPr>
          <p:cNvSpPr>
            <a:spLocks noGrp="1"/>
          </p:cNvSpPr>
          <p:nvPr>
            <p:ph type="ftr" sz="quarter" idx="11"/>
          </p:nvPr>
        </p:nvSpPr>
        <p:spPr>
          <a:ln>
            <a:noFill/>
          </a:ln>
        </p:spPr>
        <p:txBody>
          <a:bodyPr/>
          <a:lstStyle>
            <a:lvl1pPr>
              <a:defRPr>
                <a:solidFill>
                  <a:schemeClr val="bg2">
                    <a:alpha val="0"/>
                  </a:schemeClr>
                </a:solidFill>
              </a:defRPr>
            </a:lvl1pPr>
          </a:lstStyle>
          <a:p>
            <a:r>
              <a:rPr lang="sv-SE"/>
              <a:t>Sidfot</a:t>
            </a:r>
            <a:endParaRPr lang="sv-SE" dirty="0"/>
          </a:p>
        </p:txBody>
      </p:sp>
      <p:sp>
        <p:nvSpPr>
          <p:cNvPr id="6" name="Slide Number Placeholder 5">
            <a:extLst>
              <a:ext uri="{FF2B5EF4-FFF2-40B4-BE49-F238E27FC236}">
                <a16:creationId xmlns:a16="http://schemas.microsoft.com/office/drawing/2014/main" id="{01DBAECE-F154-4BEF-A57F-90A13E1A0869}"/>
              </a:ext>
            </a:extLst>
          </p:cNvPr>
          <p:cNvSpPr>
            <a:spLocks noGrp="1"/>
          </p:cNvSpPr>
          <p:nvPr>
            <p:ph type="sldNum" sz="quarter" idx="12"/>
          </p:nvPr>
        </p:nvSpPr>
        <p:spPr/>
        <p:txBody>
          <a:bodyPr/>
          <a:lstStyle>
            <a:lvl1pPr>
              <a:defRPr>
                <a:solidFill>
                  <a:schemeClr val="bg2">
                    <a:alpha val="0"/>
                  </a:schemeClr>
                </a:solidFill>
              </a:defRPr>
            </a:lvl1pPr>
          </a:lstStyle>
          <a:p>
            <a:fld id="{767C95B9-7351-4870-9180-D26802608E6A}" type="slidenum">
              <a:rPr lang="sv-SE" smtClean="0"/>
              <a:pPr/>
              <a:t>‹#›</a:t>
            </a:fld>
            <a:endParaRPr lang="sv-SE" dirty="0"/>
          </a:p>
        </p:txBody>
      </p:sp>
      <p:grpSp>
        <p:nvGrpSpPr>
          <p:cNvPr id="28" name="Group 4">
            <a:extLst>
              <a:ext uri="{FF2B5EF4-FFF2-40B4-BE49-F238E27FC236}">
                <a16:creationId xmlns:a16="http://schemas.microsoft.com/office/drawing/2014/main" id="{40F76FD0-B0CB-4C31-BCE9-70813B22B5CF}"/>
              </a:ext>
            </a:extLst>
          </p:cNvPr>
          <p:cNvGrpSpPr>
            <a:grpSpLocks noChangeAspect="1"/>
          </p:cNvGrpSpPr>
          <p:nvPr/>
        </p:nvGrpSpPr>
        <p:grpSpPr bwMode="auto">
          <a:xfrm>
            <a:off x="695325" y="859018"/>
            <a:ext cx="3865108" cy="435392"/>
            <a:chOff x="5" y="1731"/>
            <a:chExt cx="7670" cy="864"/>
          </a:xfrm>
          <a:solidFill>
            <a:schemeClr val="bg1"/>
          </a:solidFill>
        </p:grpSpPr>
        <p:sp>
          <p:nvSpPr>
            <p:cNvPr id="29" name="Freeform 5">
              <a:extLst>
                <a:ext uri="{FF2B5EF4-FFF2-40B4-BE49-F238E27FC236}">
                  <a16:creationId xmlns:a16="http://schemas.microsoft.com/office/drawing/2014/main" id="{40BBAA34-99B6-4E93-AAB0-2E9DE99E910D}"/>
                </a:ext>
              </a:extLst>
            </p:cNvPr>
            <p:cNvSpPr>
              <a:spLocks/>
            </p:cNvSpPr>
            <p:nvPr/>
          </p:nvSpPr>
          <p:spPr bwMode="auto">
            <a:xfrm>
              <a:off x="2370" y="1753"/>
              <a:ext cx="2123" cy="834"/>
            </a:xfrm>
            <a:custGeom>
              <a:avLst/>
              <a:gdLst>
                <a:gd name="T0" fmla="*/ 0 w 14717"/>
                <a:gd name="T1" fmla="*/ 0 h 5740"/>
                <a:gd name="T2" fmla="*/ 0 w 14717"/>
                <a:gd name="T3" fmla="*/ 5740 h 5740"/>
                <a:gd name="T4" fmla="*/ 3902 w 14717"/>
                <a:gd name="T5" fmla="*/ 5740 h 5740"/>
                <a:gd name="T6" fmla="*/ 5237 w 14717"/>
                <a:gd name="T7" fmla="*/ 5507 h 5740"/>
                <a:gd name="T8" fmla="*/ 6095 w 14717"/>
                <a:gd name="T9" fmla="*/ 4993 h 5740"/>
                <a:gd name="T10" fmla="*/ 7012 w 14717"/>
                <a:gd name="T11" fmla="*/ 3026 h 5740"/>
                <a:gd name="T12" fmla="*/ 7017 w 14717"/>
                <a:gd name="T13" fmla="*/ 1784 h 5740"/>
                <a:gd name="T14" fmla="*/ 5852 w 14717"/>
                <a:gd name="T15" fmla="*/ 1784 h 5740"/>
                <a:gd name="T16" fmla="*/ 5850 w 14717"/>
                <a:gd name="T17" fmla="*/ 3002 h 5740"/>
                <a:gd name="T18" fmla="*/ 5325 w 14717"/>
                <a:gd name="T19" fmla="*/ 4216 h 5740"/>
                <a:gd name="T20" fmla="*/ 3976 w 14717"/>
                <a:gd name="T21" fmla="*/ 4732 h 5740"/>
                <a:gd name="T22" fmla="*/ 1120 w 14717"/>
                <a:gd name="T23" fmla="*/ 4732 h 5740"/>
                <a:gd name="T24" fmla="*/ 1120 w 14717"/>
                <a:gd name="T25" fmla="*/ 1050 h 5740"/>
                <a:gd name="T26" fmla="*/ 10879 w 14717"/>
                <a:gd name="T27" fmla="*/ 1032 h 5740"/>
                <a:gd name="T28" fmla="*/ 10879 w 14717"/>
                <a:gd name="T29" fmla="*/ 5728 h 5740"/>
                <a:gd name="T30" fmla="*/ 11996 w 14717"/>
                <a:gd name="T31" fmla="*/ 5728 h 5740"/>
                <a:gd name="T32" fmla="*/ 11996 w 14717"/>
                <a:gd name="T33" fmla="*/ 1032 h 5740"/>
                <a:gd name="T34" fmla="*/ 14717 w 14717"/>
                <a:gd name="T35" fmla="*/ 1032 h 5740"/>
                <a:gd name="T36" fmla="*/ 14717 w 14717"/>
                <a:gd name="T37" fmla="*/ 3 h 5740"/>
                <a:gd name="T38" fmla="*/ 0 w 14717"/>
                <a:gd name="T39" fmla="*/ 0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17" h="5740">
                  <a:moveTo>
                    <a:pt x="0" y="0"/>
                  </a:moveTo>
                  <a:lnTo>
                    <a:pt x="0" y="5740"/>
                  </a:lnTo>
                  <a:lnTo>
                    <a:pt x="3902" y="5740"/>
                  </a:lnTo>
                  <a:cubicBezTo>
                    <a:pt x="4361" y="5740"/>
                    <a:pt x="4807" y="5663"/>
                    <a:pt x="5237" y="5507"/>
                  </a:cubicBezTo>
                  <a:cubicBezTo>
                    <a:pt x="5628" y="5364"/>
                    <a:pt x="5898" y="5176"/>
                    <a:pt x="6095" y="4993"/>
                  </a:cubicBezTo>
                  <a:cubicBezTo>
                    <a:pt x="6714" y="4418"/>
                    <a:pt x="6960" y="3708"/>
                    <a:pt x="7012" y="3026"/>
                  </a:cubicBezTo>
                  <a:cubicBezTo>
                    <a:pt x="7014" y="2987"/>
                    <a:pt x="7033" y="1942"/>
                    <a:pt x="7017" y="1784"/>
                  </a:cubicBezTo>
                  <a:cubicBezTo>
                    <a:pt x="6648" y="1784"/>
                    <a:pt x="6253" y="1784"/>
                    <a:pt x="5852" y="1784"/>
                  </a:cubicBezTo>
                  <a:cubicBezTo>
                    <a:pt x="5881" y="1942"/>
                    <a:pt x="5851" y="2971"/>
                    <a:pt x="5850" y="3002"/>
                  </a:cubicBezTo>
                  <a:cubicBezTo>
                    <a:pt x="5829" y="3489"/>
                    <a:pt x="5654" y="3894"/>
                    <a:pt x="5325" y="4216"/>
                  </a:cubicBezTo>
                  <a:cubicBezTo>
                    <a:pt x="4973" y="4560"/>
                    <a:pt x="4524" y="4732"/>
                    <a:pt x="3976" y="4732"/>
                  </a:cubicBezTo>
                  <a:lnTo>
                    <a:pt x="1120" y="4732"/>
                  </a:lnTo>
                  <a:lnTo>
                    <a:pt x="1120" y="1050"/>
                  </a:lnTo>
                  <a:lnTo>
                    <a:pt x="10879" y="1032"/>
                  </a:lnTo>
                  <a:lnTo>
                    <a:pt x="10879" y="5728"/>
                  </a:lnTo>
                  <a:lnTo>
                    <a:pt x="11996" y="5728"/>
                  </a:lnTo>
                  <a:lnTo>
                    <a:pt x="11996" y="1032"/>
                  </a:lnTo>
                  <a:lnTo>
                    <a:pt x="14717" y="1032"/>
                  </a:lnTo>
                  <a:lnTo>
                    <a:pt x="14717"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a:extLst>
                <a:ext uri="{FF2B5EF4-FFF2-40B4-BE49-F238E27FC236}">
                  <a16:creationId xmlns:a16="http://schemas.microsoft.com/office/drawing/2014/main" id="{F7F6D97F-CB04-4E9E-8BED-56E1D58D20BA}"/>
                </a:ext>
              </a:extLst>
            </p:cNvPr>
            <p:cNvSpPr>
              <a:spLocks/>
            </p:cNvSpPr>
            <p:nvPr/>
          </p:nvSpPr>
          <p:spPr bwMode="auto">
            <a:xfrm>
              <a:off x="4621" y="1756"/>
              <a:ext cx="885" cy="829"/>
            </a:xfrm>
            <a:custGeom>
              <a:avLst/>
              <a:gdLst>
                <a:gd name="T0" fmla="*/ 6137 w 6137"/>
                <a:gd name="T1" fmla="*/ 5705 h 5705"/>
                <a:gd name="T2" fmla="*/ 0 w 6137"/>
                <a:gd name="T3" fmla="*/ 5705 h 5705"/>
                <a:gd name="T4" fmla="*/ 0 w 6137"/>
                <a:gd name="T5" fmla="*/ 0 h 5705"/>
                <a:gd name="T6" fmla="*/ 5924 w 6137"/>
                <a:gd name="T7" fmla="*/ 0 h 5705"/>
                <a:gd name="T8" fmla="*/ 5924 w 6137"/>
                <a:gd name="T9" fmla="*/ 1009 h 5705"/>
                <a:gd name="T10" fmla="*/ 1117 w 6137"/>
                <a:gd name="T11" fmla="*/ 1009 h 5705"/>
                <a:gd name="T12" fmla="*/ 1117 w 6137"/>
                <a:gd name="T13" fmla="*/ 2234 h 5705"/>
                <a:gd name="T14" fmla="*/ 4459 w 6137"/>
                <a:gd name="T15" fmla="*/ 2234 h 5705"/>
                <a:gd name="T16" fmla="*/ 4459 w 6137"/>
                <a:gd name="T17" fmla="*/ 3243 h 5705"/>
                <a:gd name="T18" fmla="*/ 1117 w 6137"/>
                <a:gd name="T19" fmla="*/ 3243 h 5705"/>
                <a:gd name="T20" fmla="*/ 1117 w 6137"/>
                <a:gd name="T21" fmla="*/ 4696 h 5705"/>
                <a:gd name="T22" fmla="*/ 6137 w 6137"/>
                <a:gd name="T23" fmla="*/ 4696 h 5705"/>
                <a:gd name="T24" fmla="*/ 6137 w 6137"/>
                <a:gd name="T25" fmla="*/ 5705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37" h="5705">
                  <a:moveTo>
                    <a:pt x="6137" y="5705"/>
                  </a:moveTo>
                  <a:lnTo>
                    <a:pt x="0" y="5705"/>
                  </a:lnTo>
                  <a:lnTo>
                    <a:pt x="0" y="0"/>
                  </a:lnTo>
                  <a:lnTo>
                    <a:pt x="5924" y="0"/>
                  </a:lnTo>
                  <a:lnTo>
                    <a:pt x="5924" y="1009"/>
                  </a:lnTo>
                  <a:lnTo>
                    <a:pt x="1117" y="1009"/>
                  </a:lnTo>
                  <a:lnTo>
                    <a:pt x="1117" y="2234"/>
                  </a:lnTo>
                  <a:lnTo>
                    <a:pt x="4459" y="2234"/>
                  </a:lnTo>
                  <a:lnTo>
                    <a:pt x="4459" y="3243"/>
                  </a:lnTo>
                  <a:lnTo>
                    <a:pt x="1117" y="3243"/>
                  </a:lnTo>
                  <a:lnTo>
                    <a:pt x="1117" y="4696"/>
                  </a:lnTo>
                  <a:lnTo>
                    <a:pt x="6137" y="4696"/>
                  </a:lnTo>
                  <a:lnTo>
                    <a:pt x="6137" y="57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7">
              <a:extLst>
                <a:ext uri="{FF2B5EF4-FFF2-40B4-BE49-F238E27FC236}">
                  <a16:creationId xmlns:a16="http://schemas.microsoft.com/office/drawing/2014/main" id="{AA5C57AE-8CEA-44C4-9DB7-011BC6DF8A1F}"/>
                </a:ext>
              </a:extLst>
            </p:cNvPr>
            <p:cNvSpPr>
              <a:spLocks/>
            </p:cNvSpPr>
            <p:nvPr/>
          </p:nvSpPr>
          <p:spPr bwMode="auto">
            <a:xfrm>
              <a:off x="5" y="1756"/>
              <a:ext cx="2251" cy="829"/>
            </a:xfrm>
            <a:custGeom>
              <a:avLst/>
              <a:gdLst>
                <a:gd name="T0" fmla="*/ 14696 w 15606"/>
                <a:gd name="T1" fmla="*/ 789 h 5705"/>
                <a:gd name="T2" fmla="*/ 12284 w 15606"/>
                <a:gd name="T3" fmla="*/ 0 h 5705"/>
                <a:gd name="T4" fmla="*/ 8592 w 15606"/>
                <a:gd name="T5" fmla="*/ 0 h 5705"/>
                <a:gd name="T6" fmla="*/ 8592 w 15606"/>
                <a:gd name="T7" fmla="*/ 3942 h 5705"/>
                <a:gd name="T8" fmla="*/ 9709 w 15606"/>
                <a:gd name="T9" fmla="*/ 3942 h 5705"/>
                <a:gd name="T10" fmla="*/ 9709 w 15606"/>
                <a:gd name="T11" fmla="*/ 1009 h 5705"/>
                <a:gd name="T12" fmla="*/ 12367 w 15606"/>
                <a:gd name="T13" fmla="*/ 1009 h 5705"/>
                <a:gd name="T14" fmla="*/ 13849 w 15606"/>
                <a:gd name="T15" fmla="*/ 1525 h 5705"/>
                <a:gd name="T16" fmla="*/ 14405 w 15606"/>
                <a:gd name="T17" fmla="*/ 2885 h 5705"/>
                <a:gd name="T18" fmla="*/ 13882 w 15606"/>
                <a:gd name="T19" fmla="*/ 4185 h 5705"/>
                <a:gd name="T20" fmla="*/ 12543 w 15606"/>
                <a:gd name="T21" fmla="*/ 4696 h 5705"/>
                <a:gd name="T22" fmla="*/ 9709 w 15606"/>
                <a:gd name="T23" fmla="*/ 4696 h 5705"/>
                <a:gd name="T24" fmla="*/ 7038 w 15606"/>
                <a:gd name="T25" fmla="*/ 4685 h 5705"/>
                <a:gd name="T26" fmla="*/ 4488 w 15606"/>
                <a:gd name="T27" fmla="*/ 0 h 5705"/>
                <a:gd name="T28" fmla="*/ 3106 w 15606"/>
                <a:gd name="T29" fmla="*/ 0 h 5705"/>
                <a:gd name="T30" fmla="*/ 0 w 15606"/>
                <a:gd name="T31" fmla="*/ 5705 h 5705"/>
                <a:gd name="T32" fmla="*/ 1218 w 15606"/>
                <a:gd name="T33" fmla="*/ 5705 h 5705"/>
                <a:gd name="T34" fmla="*/ 1994 w 15606"/>
                <a:gd name="T35" fmla="*/ 4238 h 5705"/>
                <a:gd name="T36" fmla="*/ 3895 w 15606"/>
                <a:gd name="T37" fmla="*/ 4204 h 5705"/>
                <a:gd name="T38" fmla="*/ 3895 w 15606"/>
                <a:gd name="T39" fmla="*/ 3291 h 5705"/>
                <a:gd name="T40" fmla="*/ 2519 w 15606"/>
                <a:gd name="T41" fmla="*/ 3301 h 5705"/>
                <a:gd name="T42" fmla="*/ 3797 w 15606"/>
                <a:gd name="T43" fmla="*/ 942 h 5705"/>
                <a:gd name="T44" fmla="*/ 6364 w 15606"/>
                <a:gd name="T45" fmla="*/ 5705 h 5705"/>
                <a:gd name="T46" fmla="*/ 12470 w 15606"/>
                <a:gd name="T47" fmla="*/ 5705 h 5705"/>
                <a:gd name="T48" fmla="*/ 13796 w 15606"/>
                <a:gd name="T49" fmla="*/ 5473 h 5705"/>
                <a:gd name="T50" fmla="*/ 14650 w 15606"/>
                <a:gd name="T51" fmla="*/ 4963 h 5705"/>
                <a:gd name="T52" fmla="*/ 15606 w 15606"/>
                <a:gd name="T53" fmla="*/ 2811 h 5705"/>
                <a:gd name="T54" fmla="*/ 14696 w 15606"/>
                <a:gd name="T55" fmla="*/ 789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06" h="5705">
                  <a:moveTo>
                    <a:pt x="14696" y="789"/>
                  </a:moveTo>
                  <a:cubicBezTo>
                    <a:pt x="14090" y="263"/>
                    <a:pt x="13286" y="0"/>
                    <a:pt x="12284" y="0"/>
                  </a:cubicBezTo>
                  <a:lnTo>
                    <a:pt x="8592" y="0"/>
                  </a:lnTo>
                  <a:lnTo>
                    <a:pt x="8592" y="3942"/>
                  </a:lnTo>
                  <a:cubicBezTo>
                    <a:pt x="8988" y="3942"/>
                    <a:pt x="9308" y="3942"/>
                    <a:pt x="9709" y="3942"/>
                  </a:cubicBezTo>
                  <a:lnTo>
                    <a:pt x="9709" y="1009"/>
                  </a:lnTo>
                  <a:lnTo>
                    <a:pt x="12367" y="1009"/>
                  </a:lnTo>
                  <a:cubicBezTo>
                    <a:pt x="12984" y="1009"/>
                    <a:pt x="13478" y="1181"/>
                    <a:pt x="13849" y="1525"/>
                  </a:cubicBezTo>
                  <a:cubicBezTo>
                    <a:pt x="14220" y="1868"/>
                    <a:pt x="14405" y="2321"/>
                    <a:pt x="14405" y="2885"/>
                  </a:cubicBezTo>
                  <a:cubicBezTo>
                    <a:pt x="14405" y="3412"/>
                    <a:pt x="14230" y="3845"/>
                    <a:pt x="13882" y="4185"/>
                  </a:cubicBezTo>
                  <a:cubicBezTo>
                    <a:pt x="13532" y="4526"/>
                    <a:pt x="13087" y="4696"/>
                    <a:pt x="12543" y="4696"/>
                  </a:cubicBezTo>
                  <a:lnTo>
                    <a:pt x="9709" y="4696"/>
                  </a:lnTo>
                  <a:cubicBezTo>
                    <a:pt x="9709" y="4696"/>
                    <a:pt x="7757" y="4687"/>
                    <a:pt x="7038" y="4685"/>
                  </a:cubicBezTo>
                  <a:lnTo>
                    <a:pt x="4488" y="0"/>
                  </a:lnTo>
                  <a:lnTo>
                    <a:pt x="3106" y="0"/>
                  </a:lnTo>
                  <a:lnTo>
                    <a:pt x="0" y="5705"/>
                  </a:lnTo>
                  <a:lnTo>
                    <a:pt x="1218" y="5705"/>
                  </a:lnTo>
                  <a:lnTo>
                    <a:pt x="1994" y="4238"/>
                  </a:lnTo>
                  <a:lnTo>
                    <a:pt x="3895" y="4204"/>
                  </a:lnTo>
                  <a:lnTo>
                    <a:pt x="3895" y="3291"/>
                  </a:lnTo>
                  <a:lnTo>
                    <a:pt x="2519" y="3301"/>
                  </a:lnTo>
                  <a:lnTo>
                    <a:pt x="3797" y="942"/>
                  </a:lnTo>
                  <a:lnTo>
                    <a:pt x="6364" y="5705"/>
                  </a:lnTo>
                  <a:lnTo>
                    <a:pt x="12470" y="5705"/>
                  </a:lnTo>
                  <a:cubicBezTo>
                    <a:pt x="12928" y="5705"/>
                    <a:pt x="13370" y="5628"/>
                    <a:pt x="13796" y="5473"/>
                  </a:cubicBezTo>
                  <a:cubicBezTo>
                    <a:pt x="14186" y="5331"/>
                    <a:pt x="14471" y="5161"/>
                    <a:pt x="14650" y="4963"/>
                  </a:cubicBezTo>
                  <a:cubicBezTo>
                    <a:pt x="15287" y="4276"/>
                    <a:pt x="15606" y="3559"/>
                    <a:pt x="15606" y="2811"/>
                  </a:cubicBezTo>
                  <a:cubicBezTo>
                    <a:pt x="15606" y="1988"/>
                    <a:pt x="15303" y="1314"/>
                    <a:pt x="14696"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8">
              <a:extLst>
                <a:ext uri="{FF2B5EF4-FFF2-40B4-BE49-F238E27FC236}">
                  <a16:creationId xmlns:a16="http://schemas.microsoft.com/office/drawing/2014/main" id="{75AF1BC0-42DC-4EE5-B7A3-1564A49A465C}"/>
                </a:ext>
              </a:extLst>
            </p:cNvPr>
            <p:cNvSpPr>
              <a:spLocks/>
            </p:cNvSpPr>
            <p:nvPr/>
          </p:nvSpPr>
          <p:spPr bwMode="auto">
            <a:xfrm>
              <a:off x="5529" y="1731"/>
              <a:ext cx="2146" cy="864"/>
            </a:xfrm>
            <a:custGeom>
              <a:avLst/>
              <a:gdLst>
                <a:gd name="T0" fmla="*/ 13762 w 14879"/>
                <a:gd name="T1" fmla="*/ 178 h 5951"/>
                <a:gd name="T2" fmla="*/ 13762 w 14879"/>
                <a:gd name="T3" fmla="*/ 2412 h 5951"/>
                <a:gd name="T4" fmla="*/ 9366 w 14879"/>
                <a:gd name="T5" fmla="*/ 2412 h 5951"/>
                <a:gd name="T6" fmla="*/ 9366 w 14879"/>
                <a:gd name="T7" fmla="*/ 178 h 5951"/>
                <a:gd name="T8" fmla="*/ 8249 w 14879"/>
                <a:gd name="T9" fmla="*/ 178 h 5951"/>
                <a:gd name="T10" fmla="*/ 8249 w 14879"/>
                <a:gd name="T11" fmla="*/ 4943 h 5951"/>
                <a:gd name="T12" fmla="*/ 3364 w 14879"/>
                <a:gd name="T13" fmla="*/ 4943 h 5951"/>
                <a:gd name="T14" fmla="*/ 1862 w 14879"/>
                <a:gd name="T15" fmla="*/ 4415 h 5951"/>
                <a:gd name="T16" fmla="*/ 1149 w 14879"/>
                <a:gd name="T17" fmla="*/ 2963 h 5951"/>
                <a:gd name="T18" fmla="*/ 1862 w 14879"/>
                <a:gd name="T19" fmla="*/ 1534 h 5951"/>
                <a:gd name="T20" fmla="*/ 3494 w 14879"/>
                <a:gd name="T21" fmla="*/ 992 h 5951"/>
                <a:gd name="T22" fmla="*/ 6473 w 14879"/>
                <a:gd name="T23" fmla="*/ 986 h 5951"/>
                <a:gd name="T24" fmla="*/ 6473 w 14879"/>
                <a:gd name="T25" fmla="*/ 0 h 5951"/>
                <a:gd name="T26" fmla="*/ 3494 w 14879"/>
                <a:gd name="T27" fmla="*/ 3 h 5951"/>
                <a:gd name="T28" fmla="*/ 1180 w 14879"/>
                <a:gd name="T29" fmla="*/ 747 h 5951"/>
                <a:gd name="T30" fmla="*/ 0 w 14879"/>
                <a:gd name="T31" fmla="*/ 2967 h 5951"/>
                <a:gd name="T32" fmla="*/ 1037 w 14879"/>
                <a:gd name="T33" fmla="*/ 5110 h 5951"/>
                <a:gd name="T34" fmla="*/ 3766 w 14879"/>
                <a:gd name="T35" fmla="*/ 5911 h 5951"/>
                <a:gd name="T36" fmla="*/ 3868 w 14879"/>
                <a:gd name="T37" fmla="*/ 5904 h 5951"/>
                <a:gd name="T38" fmla="*/ 9355 w 14879"/>
                <a:gd name="T39" fmla="*/ 5904 h 5951"/>
                <a:gd name="T40" fmla="*/ 9355 w 14879"/>
                <a:gd name="T41" fmla="*/ 5883 h 5951"/>
                <a:gd name="T42" fmla="*/ 9366 w 14879"/>
                <a:gd name="T43" fmla="*/ 5883 h 5951"/>
                <a:gd name="T44" fmla="*/ 9366 w 14879"/>
                <a:gd name="T45" fmla="*/ 3421 h 5951"/>
                <a:gd name="T46" fmla="*/ 13762 w 14879"/>
                <a:gd name="T47" fmla="*/ 3421 h 5951"/>
                <a:gd name="T48" fmla="*/ 13762 w 14879"/>
                <a:gd name="T49" fmla="*/ 5883 h 5951"/>
                <a:gd name="T50" fmla="*/ 14879 w 14879"/>
                <a:gd name="T51" fmla="*/ 5883 h 5951"/>
                <a:gd name="T52" fmla="*/ 14879 w 14879"/>
                <a:gd name="T53" fmla="*/ 178 h 5951"/>
                <a:gd name="T54" fmla="*/ 13762 w 14879"/>
                <a:gd name="T55" fmla="*/ 178 h 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79" h="5951">
                  <a:moveTo>
                    <a:pt x="13762" y="178"/>
                  </a:moveTo>
                  <a:lnTo>
                    <a:pt x="13762" y="2412"/>
                  </a:lnTo>
                  <a:lnTo>
                    <a:pt x="9366" y="2412"/>
                  </a:lnTo>
                  <a:lnTo>
                    <a:pt x="9366" y="178"/>
                  </a:lnTo>
                  <a:lnTo>
                    <a:pt x="8249" y="178"/>
                  </a:lnTo>
                  <a:lnTo>
                    <a:pt x="8249" y="4943"/>
                  </a:lnTo>
                  <a:lnTo>
                    <a:pt x="3364" y="4943"/>
                  </a:lnTo>
                  <a:cubicBezTo>
                    <a:pt x="2752" y="4888"/>
                    <a:pt x="2250" y="4714"/>
                    <a:pt x="1862" y="4415"/>
                  </a:cubicBezTo>
                  <a:cubicBezTo>
                    <a:pt x="1386" y="4050"/>
                    <a:pt x="1149" y="3566"/>
                    <a:pt x="1149" y="2963"/>
                  </a:cubicBezTo>
                  <a:cubicBezTo>
                    <a:pt x="1149" y="2379"/>
                    <a:pt x="1386" y="1902"/>
                    <a:pt x="1862" y="1534"/>
                  </a:cubicBezTo>
                  <a:cubicBezTo>
                    <a:pt x="2280" y="1210"/>
                    <a:pt x="2825" y="1030"/>
                    <a:pt x="3494" y="992"/>
                  </a:cubicBezTo>
                  <a:cubicBezTo>
                    <a:pt x="3537" y="989"/>
                    <a:pt x="6429" y="987"/>
                    <a:pt x="6473" y="986"/>
                  </a:cubicBezTo>
                  <a:cubicBezTo>
                    <a:pt x="6473" y="637"/>
                    <a:pt x="6473" y="344"/>
                    <a:pt x="6473" y="0"/>
                  </a:cubicBezTo>
                  <a:cubicBezTo>
                    <a:pt x="6430" y="1"/>
                    <a:pt x="3537" y="2"/>
                    <a:pt x="3494" y="3"/>
                  </a:cubicBezTo>
                  <a:cubicBezTo>
                    <a:pt x="2588" y="35"/>
                    <a:pt x="1816" y="282"/>
                    <a:pt x="1180" y="747"/>
                  </a:cubicBezTo>
                  <a:cubicBezTo>
                    <a:pt x="393" y="1320"/>
                    <a:pt x="0" y="2060"/>
                    <a:pt x="0" y="2967"/>
                  </a:cubicBezTo>
                  <a:cubicBezTo>
                    <a:pt x="0" y="3839"/>
                    <a:pt x="345" y="4553"/>
                    <a:pt x="1037" y="5110"/>
                  </a:cubicBezTo>
                  <a:cubicBezTo>
                    <a:pt x="1730" y="5668"/>
                    <a:pt x="2557" y="5951"/>
                    <a:pt x="3766" y="5911"/>
                  </a:cubicBezTo>
                  <a:cubicBezTo>
                    <a:pt x="3803" y="5910"/>
                    <a:pt x="3834" y="5906"/>
                    <a:pt x="3868" y="5904"/>
                  </a:cubicBezTo>
                  <a:lnTo>
                    <a:pt x="9355" y="5904"/>
                  </a:lnTo>
                  <a:lnTo>
                    <a:pt x="9355" y="5883"/>
                  </a:lnTo>
                  <a:lnTo>
                    <a:pt x="9366" y="5883"/>
                  </a:lnTo>
                  <a:lnTo>
                    <a:pt x="9366" y="3421"/>
                  </a:lnTo>
                  <a:lnTo>
                    <a:pt x="13762" y="3421"/>
                  </a:lnTo>
                  <a:lnTo>
                    <a:pt x="13762" y="5883"/>
                  </a:lnTo>
                  <a:lnTo>
                    <a:pt x="14879" y="5883"/>
                  </a:lnTo>
                  <a:lnTo>
                    <a:pt x="14879" y="178"/>
                  </a:lnTo>
                  <a:lnTo>
                    <a:pt x="13762"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4310651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4_Rubrikbi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A3AB351C-5799-429E-99ED-AED069F216E6}"/>
              </a:ext>
            </a:extLst>
          </p:cNvPr>
          <p:cNvSpPr/>
          <p:nvPr/>
        </p:nvSpPr>
        <p:spPr bwMode="gray">
          <a:xfrm>
            <a:off x="192088" y="4275117"/>
            <a:ext cx="11807825" cy="2393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pic>
        <p:nvPicPr>
          <p:cNvPr id="11" name="Picture 2">
            <a:extLst>
              <a:ext uri="{FF2B5EF4-FFF2-40B4-BE49-F238E27FC236}">
                <a16:creationId xmlns:a16="http://schemas.microsoft.com/office/drawing/2014/main" id="{A10D5671-5AD8-4B4E-9341-63AF2C15CE29}"/>
              </a:ext>
            </a:extLst>
          </p:cNvPr>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192089" y="189001"/>
            <a:ext cx="11807766" cy="3991025"/>
          </a:xfrm>
          <a:prstGeom prst="rect">
            <a:avLst/>
          </a:prstGeom>
        </p:spPr>
      </p:pic>
      <p:sp>
        <p:nvSpPr>
          <p:cNvPr id="2" name="Title 1">
            <a:extLst>
              <a:ext uri="{FF2B5EF4-FFF2-40B4-BE49-F238E27FC236}">
                <a16:creationId xmlns:a16="http://schemas.microsoft.com/office/drawing/2014/main" id="{C2EF974D-ECF1-420D-9FED-05241A86686A}"/>
              </a:ext>
            </a:extLst>
          </p:cNvPr>
          <p:cNvSpPr>
            <a:spLocks noGrp="1"/>
          </p:cNvSpPr>
          <p:nvPr>
            <p:ph type="ctrTitle"/>
          </p:nvPr>
        </p:nvSpPr>
        <p:spPr>
          <a:xfrm>
            <a:off x="695325" y="5112566"/>
            <a:ext cx="10801350" cy="454292"/>
          </a:xfrm>
        </p:spPr>
        <p:txBody>
          <a:bodyPr wrap="square" lIns="0" tIns="0" rIns="0" bIns="0" anchor="b">
            <a:spAutoFit/>
          </a:bodyPr>
          <a:lstStyle>
            <a:lvl1pPr algn="l">
              <a:defRPr sz="36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7EC0B566-88CC-47D3-B9C6-2B2DCA21597F}"/>
              </a:ext>
            </a:extLst>
          </p:cNvPr>
          <p:cNvSpPr>
            <a:spLocks noGrp="1"/>
          </p:cNvSpPr>
          <p:nvPr>
            <p:ph type="subTitle" idx="1"/>
          </p:nvPr>
        </p:nvSpPr>
        <p:spPr>
          <a:xfrm>
            <a:off x="695325" y="5583516"/>
            <a:ext cx="10801350"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Date Placeholder 3">
            <a:extLst>
              <a:ext uri="{FF2B5EF4-FFF2-40B4-BE49-F238E27FC236}">
                <a16:creationId xmlns:a16="http://schemas.microsoft.com/office/drawing/2014/main" id="{B68C58B5-2656-4B72-B89C-F4742ABA4748}"/>
              </a:ext>
            </a:extLst>
          </p:cNvPr>
          <p:cNvSpPr>
            <a:spLocks noGrp="1"/>
          </p:cNvSpPr>
          <p:nvPr>
            <p:ph type="dt" sz="half" idx="10"/>
          </p:nvPr>
        </p:nvSpPr>
        <p:spPr/>
        <p:txBody>
          <a:bodyPr/>
          <a:lstStyle>
            <a:lvl1pPr>
              <a:defRPr>
                <a:solidFill>
                  <a:schemeClr val="bg2">
                    <a:alpha val="0"/>
                  </a:schemeClr>
                </a:solidFill>
              </a:defRPr>
            </a:lvl1pPr>
          </a:lstStyle>
          <a:p>
            <a:fld id="{C32C0CD8-2804-8B42-AD48-A806E8D64D07}" type="datetime1">
              <a:rPr lang="sv-SE" smtClean="0"/>
              <a:t>2022-02-08</a:t>
            </a:fld>
            <a:endParaRPr lang="sv-SE" dirty="0"/>
          </a:p>
        </p:txBody>
      </p:sp>
      <p:sp>
        <p:nvSpPr>
          <p:cNvPr id="5" name="Footer Placeholder 4">
            <a:extLst>
              <a:ext uri="{FF2B5EF4-FFF2-40B4-BE49-F238E27FC236}">
                <a16:creationId xmlns:a16="http://schemas.microsoft.com/office/drawing/2014/main" id="{2D2AB6AD-ED03-4B7A-A7D2-6D75EDC5D49A}"/>
              </a:ext>
            </a:extLst>
          </p:cNvPr>
          <p:cNvSpPr>
            <a:spLocks noGrp="1"/>
          </p:cNvSpPr>
          <p:nvPr>
            <p:ph type="ftr" sz="quarter" idx="11"/>
          </p:nvPr>
        </p:nvSpPr>
        <p:spPr>
          <a:ln>
            <a:noFill/>
          </a:ln>
        </p:spPr>
        <p:txBody>
          <a:bodyPr/>
          <a:lstStyle>
            <a:lvl1pPr>
              <a:defRPr>
                <a:solidFill>
                  <a:schemeClr val="bg2">
                    <a:alpha val="0"/>
                  </a:schemeClr>
                </a:solidFill>
              </a:defRPr>
            </a:lvl1pPr>
          </a:lstStyle>
          <a:p>
            <a:r>
              <a:rPr lang="sv-SE"/>
              <a:t>Sidfot</a:t>
            </a:r>
            <a:endParaRPr lang="sv-SE" dirty="0"/>
          </a:p>
        </p:txBody>
      </p:sp>
      <p:sp>
        <p:nvSpPr>
          <p:cNvPr id="6" name="Slide Number Placeholder 5">
            <a:extLst>
              <a:ext uri="{FF2B5EF4-FFF2-40B4-BE49-F238E27FC236}">
                <a16:creationId xmlns:a16="http://schemas.microsoft.com/office/drawing/2014/main" id="{01DBAECE-F154-4BEF-A57F-90A13E1A0869}"/>
              </a:ext>
            </a:extLst>
          </p:cNvPr>
          <p:cNvSpPr>
            <a:spLocks noGrp="1"/>
          </p:cNvSpPr>
          <p:nvPr>
            <p:ph type="sldNum" sz="quarter" idx="12"/>
          </p:nvPr>
        </p:nvSpPr>
        <p:spPr/>
        <p:txBody>
          <a:bodyPr/>
          <a:lstStyle>
            <a:lvl1pPr>
              <a:defRPr>
                <a:solidFill>
                  <a:schemeClr val="bg2">
                    <a:alpha val="0"/>
                  </a:schemeClr>
                </a:solidFill>
              </a:defRPr>
            </a:lvl1pPr>
          </a:lstStyle>
          <a:p>
            <a:fld id="{767C95B9-7351-4870-9180-D26802608E6A}" type="slidenum">
              <a:rPr lang="sv-SE" smtClean="0"/>
              <a:pPr/>
              <a:t>‹#›</a:t>
            </a:fld>
            <a:endParaRPr lang="sv-SE" dirty="0"/>
          </a:p>
        </p:txBody>
      </p:sp>
      <p:grpSp>
        <p:nvGrpSpPr>
          <p:cNvPr id="17" name="Group 4">
            <a:extLst>
              <a:ext uri="{FF2B5EF4-FFF2-40B4-BE49-F238E27FC236}">
                <a16:creationId xmlns:a16="http://schemas.microsoft.com/office/drawing/2014/main" id="{E2E377BA-E8E0-4A68-A7EF-B73BFFC62A8C}"/>
              </a:ext>
            </a:extLst>
          </p:cNvPr>
          <p:cNvGrpSpPr>
            <a:grpSpLocks noChangeAspect="1"/>
          </p:cNvGrpSpPr>
          <p:nvPr/>
        </p:nvGrpSpPr>
        <p:grpSpPr bwMode="auto">
          <a:xfrm>
            <a:off x="695325" y="3243630"/>
            <a:ext cx="3865108" cy="435392"/>
            <a:chOff x="5" y="1731"/>
            <a:chExt cx="7670" cy="864"/>
          </a:xfrm>
          <a:solidFill>
            <a:schemeClr val="bg1"/>
          </a:solidFill>
        </p:grpSpPr>
        <p:sp>
          <p:nvSpPr>
            <p:cNvPr id="18" name="Freeform 5">
              <a:extLst>
                <a:ext uri="{FF2B5EF4-FFF2-40B4-BE49-F238E27FC236}">
                  <a16:creationId xmlns:a16="http://schemas.microsoft.com/office/drawing/2014/main" id="{F0E1D157-5981-4C06-B6A3-4EAC5D676A83}"/>
                </a:ext>
              </a:extLst>
            </p:cNvPr>
            <p:cNvSpPr>
              <a:spLocks/>
            </p:cNvSpPr>
            <p:nvPr/>
          </p:nvSpPr>
          <p:spPr bwMode="auto">
            <a:xfrm>
              <a:off x="2370" y="1753"/>
              <a:ext cx="2123" cy="834"/>
            </a:xfrm>
            <a:custGeom>
              <a:avLst/>
              <a:gdLst>
                <a:gd name="T0" fmla="*/ 0 w 14717"/>
                <a:gd name="T1" fmla="*/ 0 h 5740"/>
                <a:gd name="T2" fmla="*/ 0 w 14717"/>
                <a:gd name="T3" fmla="*/ 5740 h 5740"/>
                <a:gd name="T4" fmla="*/ 3902 w 14717"/>
                <a:gd name="T5" fmla="*/ 5740 h 5740"/>
                <a:gd name="T6" fmla="*/ 5237 w 14717"/>
                <a:gd name="T7" fmla="*/ 5507 h 5740"/>
                <a:gd name="T8" fmla="*/ 6095 w 14717"/>
                <a:gd name="T9" fmla="*/ 4993 h 5740"/>
                <a:gd name="T10" fmla="*/ 7012 w 14717"/>
                <a:gd name="T11" fmla="*/ 3026 h 5740"/>
                <a:gd name="T12" fmla="*/ 7017 w 14717"/>
                <a:gd name="T13" fmla="*/ 1784 h 5740"/>
                <a:gd name="T14" fmla="*/ 5852 w 14717"/>
                <a:gd name="T15" fmla="*/ 1784 h 5740"/>
                <a:gd name="T16" fmla="*/ 5850 w 14717"/>
                <a:gd name="T17" fmla="*/ 3002 h 5740"/>
                <a:gd name="T18" fmla="*/ 5325 w 14717"/>
                <a:gd name="T19" fmla="*/ 4216 h 5740"/>
                <a:gd name="T20" fmla="*/ 3976 w 14717"/>
                <a:gd name="T21" fmla="*/ 4732 h 5740"/>
                <a:gd name="T22" fmla="*/ 1120 w 14717"/>
                <a:gd name="T23" fmla="*/ 4732 h 5740"/>
                <a:gd name="T24" fmla="*/ 1120 w 14717"/>
                <a:gd name="T25" fmla="*/ 1050 h 5740"/>
                <a:gd name="T26" fmla="*/ 10879 w 14717"/>
                <a:gd name="T27" fmla="*/ 1032 h 5740"/>
                <a:gd name="T28" fmla="*/ 10879 w 14717"/>
                <a:gd name="T29" fmla="*/ 5728 h 5740"/>
                <a:gd name="T30" fmla="*/ 11996 w 14717"/>
                <a:gd name="T31" fmla="*/ 5728 h 5740"/>
                <a:gd name="T32" fmla="*/ 11996 w 14717"/>
                <a:gd name="T33" fmla="*/ 1032 h 5740"/>
                <a:gd name="T34" fmla="*/ 14717 w 14717"/>
                <a:gd name="T35" fmla="*/ 1032 h 5740"/>
                <a:gd name="T36" fmla="*/ 14717 w 14717"/>
                <a:gd name="T37" fmla="*/ 3 h 5740"/>
                <a:gd name="T38" fmla="*/ 0 w 14717"/>
                <a:gd name="T39" fmla="*/ 0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17" h="5740">
                  <a:moveTo>
                    <a:pt x="0" y="0"/>
                  </a:moveTo>
                  <a:lnTo>
                    <a:pt x="0" y="5740"/>
                  </a:lnTo>
                  <a:lnTo>
                    <a:pt x="3902" y="5740"/>
                  </a:lnTo>
                  <a:cubicBezTo>
                    <a:pt x="4361" y="5740"/>
                    <a:pt x="4807" y="5663"/>
                    <a:pt x="5237" y="5507"/>
                  </a:cubicBezTo>
                  <a:cubicBezTo>
                    <a:pt x="5628" y="5364"/>
                    <a:pt x="5898" y="5176"/>
                    <a:pt x="6095" y="4993"/>
                  </a:cubicBezTo>
                  <a:cubicBezTo>
                    <a:pt x="6714" y="4418"/>
                    <a:pt x="6960" y="3708"/>
                    <a:pt x="7012" y="3026"/>
                  </a:cubicBezTo>
                  <a:cubicBezTo>
                    <a:pt x="7014" y="2987"/>
                    <a:pt x="7033" y="1942"/>
                    <a:pt x="7017" y="1784"/>
                  </a:cubicBezTo>
                  <a:cubicBezTo>
                    <a:pt x="6648" y="1784"/>
                    <a:pt x="6253" y="1784"/>
                    <a:pt x="5852" y="1784"/>
                  </a:cubicBezTo>
                  <a:cubicBezTo>
                    <a:pt x="5881" y="1942"/>
                    <a:pt x="5851" y="2971"/>
                    <a:pt x="5850" y="3002"/>
                  </a:cubicBezTo>
                  <a:cubicBezTo>
                    <a:pt x="5829" y="3489"/>
                    <a:pt x="5654" y="3894"/>
                    <a:pt x="5325" y="4216"/>
                  </a:cubicBezTo>
                  <a:cubicBezTo>
                    <a:pt x="4973" y="4560"/>
                    <a:pt x="4524" y="4732"/>
                    <a:pt x="3976" y="4732"/>
                  </a:cubicBezTo>
                  <a:lnTo>
                    <a:pt x="1120" y="4732"/>
                  </a:lnTo>
                  <a:lnTo>
                    <a:pt x="1120" y="1050"/>
                  </a:lnTo>
                  <a:lnTo>
                    <a:pt x="10879" y="1032"/>
                  </a:lnTo>
                  <a:lnTo>
                    <a:pt x="10879" y="5728"/>
                  </a:lnTo>
                  <a:lnTo>
                    <a:pt x="11996" y="5728"/>
                  </a:lnTo>
                  <a:lnTo>
                    <a:pt x="11996" y="1032"/>
                  </a:lnTo>
                  <a:lnTo>
                    <a:pt x="14717" y="1032"/>
                  </a:lnTo>
                  <a:lnTo>
                    <a:pt x="14717"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8AE25825-FEF3-4A5E-AD81-B93857B4AE8C}"/>
                </a:ext>
              </a:extLst>
            </p:cNvPr>
            <p:cNvSpPr>
              <a:spLocks/>
            </p:cNvSpPr>
            <p:nvPr/>
          </p:nvSpPr>
          <p:spPr bwMode="auto">
            <a:xfrm>
              <a:off x="4621" y="1756"/>
              <a:ext cx="885" cy="829"/>
            </a:xfrm>
            <a:custGeom>
              <a:avLst/>
              <a:gdLst>
                <a:gd name="T0" fmla="*/ 6137 w 6137"/>
                <a:gd name="T1" fmla="*/ 5705 h 5705"/>
                <a:gd name="T2" fmla="*/ 0 w 6137"/>
                <a:gd name="T3" fmla="*/ 5705 h 5705"/>
                <a:gd name="T4" fmla="*/ 0 w 6137"/>
                <a:gd name="T5" fmla="*/ 0 h 5705"/>
                <a:gd name="T6" fmla="*/ 5924 w 6137"/>
                <a:gd name="T7" fmla="*/ 0 h 5705"/>
                <a:gd name="T8" fmla="*/ 5924 w 6137"/>
                <a:gd name="T9" fmla="*/ 1009 h 5705"/>
                <a:gd name="T10" fmla="*/ 1117 w 6137"/>
                <a:gd name="T11" fmla="*/ 1009 h 5705"/>
                <a:gd name="T12" fmla="*/ 1117 w 6137"/>
                <a:gd name="T13" fmla="*/ 2234 h 5705"/>
                <a:gd name="T14" fmla="*/ 4459 w 6137"/>
                <a:gd name="T15" fmla="*/ 2234 h 5705"/>
                <a:gd name="T16" fmla="*/ 4459 w 6137"/>
                <a:gd name="T17" fmla="*/ 3243 h 5705"/>
                <a:gd name="T18" fmla="*/ 1117 w 6137"/>
                <a:gd name="T19" fmla="*/ 3243 h 5705"/>
                <a:gd name="T20" fmla="*/ 1117 w 6137"/>
                <a:gd name="T21" fmla="*/ 4696 h 5705"/>
                <a:gd name="T22" fmla="*/ 6137 w 6137"/>
                <a:gd name="T23" fmla="*/ 4696 h 5705"/>
                <a:gd name="T24" fmla="*/ 6137 w 6137"/>
                <a:gd name="T25" fmla="*/ 5705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37" h="5705">
                  <a:moveTo>
                    <a:pt x="6137" y="5705"/>
                  </a:moveTo>
                  <a:lnTo>
                    <a:pt x="0" y="5705"/>
                  </a:lnTo>
                  <a:lnTo>
                    <a:pt x="0" y="0"/>
                  </a:lnTo>
                  <a:lnTo>
                    <a:pt x="5924" y="0"/>
                  </a:lnTo>
                  <a:lnTo>
                    <a:pt x="5924" y="1009"/>
                  </a:lnTo>
                  <a:lnTo>
                    <a:pt x="1117" y="1009"/>
                  </a:lnTo>
                  <a:lnTo>
                    <a:pt x="1117" y="2234"/>
                  </a:lnTo>
                  <a:lnTo>
                    <a:pt x="4459" y="2234"/>
                  </a:lnTo>
                  <a:lnTo>
                    <a:pt x="4459" y="3243"/>
                  </a:lnTo>
                  <a:lnTo>
                    <a:pt x="1117" y="3243"/>
                  </a:lnTo>
                  <a:lnTo>
                    <a:pt x="1117" y="4696"/>
                  </a:lnTo>
                  <a:lnTo>
                    <a:pt x="6137" y="4696"/>
                  </a:lnTo>
                  <a:lnTo>
                    <a:pt x="6137" y="57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A2A2CDD0-45F1-40FF-BBD0-B1DB2F13FF28}"/>
                </a:ext>
              </a:extLst>
            </p:cNvPr>
            <p:cNvSpPr>
              <a:spLocks/>
            </p:cNvSpPr>
            <p:nvPr/>
          </p:nvSpPr>
          <p:spPr bwMode="auto">
            <a:xfrm>
              <a:off x="5" y="1756"/>
              <a:ext cx="2251" cy="829"/>
            </a:xfrm>
            <a:custGeom>
              <a:avLst/>
              <a:gdLst>
                <a:gd name="T0" fmla="*/ 14696 w 15606"/>
                <a:gd name="T1" fmla="*/ 789 h 5705"/>
                <a:gd name="T2" fmla="*/ 12284 w 15606"/>
                <a:gd name="T3" fmla="*/ 0 h 5705"/>
                <a:gd name="T4" fmla="*/ 8592 w 15606"/>
                <a:gd name="T5" fmla="*/ 0 h 5705"/>
                <a:gd name="T6" fmla="*/ 8592 w 15606"/>
                <a:gd name="T7" fmla="*/ 3942 h 5705"/>
                <a:gd name="T8" fmla="*/ 9709 w 15606"/>
                <a:gd name="T9" fmla="*/ 3942 h 5705"/>
                <a:gd name="T10" fmla="*/ 9709 w 15606"/>
                <a:gd name="T11" fmla="*/ 1009 h 5705"/>
                <a:gd name="T12" fmla="*/ 12367 w 15606"/>
                <a:gd name="T13" fmla="*/ 1009 h 5705"/>
                <a:gd name="T14" fmla="*/ 13849 w 15606"/>
                <a:gd name="T15" fmla="*/ 1525 h 5705"/>
                <a:gd name="T16" fmla="*/ 14405 w 15606"/>
                <a:gd name="T17" fmla="*/ 2885 h 5705"/>
                <a:gd name="T18" fmla="*/ 13882 w 15606"/>
                <a:gd name="T19" fmla="*/ 4185 h 5705"/>
                <a:gd name="T20" fmla="*/ 12543 w 15606"/>
                <a:gd name="T21" fmla="*/ 4696 h 5705"/>
                <a:gd name="T22" fmla="*/ 9709 w 15606"/>
                <a:gd name="T23" fmla="*/ 4696 h 5705"/>
                <a:gd name="T24" fmla="*/ 7038 w 15606"/>
                <a:gd name="T25" fmla="*/ 4685 h 5705"/>
                <a:gd name="T26" fmla="*/ 4488 w 15606"/>
                <a:gd name="T27" fmla="*/ 0 h 5705"/>
                <a:gd name="T28" fmla="*/ 3106 w 15606"/>
                <a:gd name="T29" fmla="*/ 0 h 5705"/>
                <a:gd name="T30" fmla="*/ 0 w 15606"/>
                <a:gd name="T31" fmla="*/ 5705 h 5705"/>
                <a:gd name="T32" fmla="*/ 1218 w 15606"/>
                <a:gd name="T33" fmla="*/ 5705 h 5705"/>
                <a:gd name="T34" fmla="*/ 1994 w 15606"/>
                <a:gd name="T35" fmla="*/ 4238 h 5705"/>
                <a:gd name="T36" fmla="*/ 3895 w 15606"/>
                <a:gd name="T37" fmla="*/ 4204 h 5705"/>
                <a:gd name="T38" fmla="*/ 3895 w 15606"/>
                <a:gd name="T39" fmla="*/ 3291 h 5705"/>
                <a:gd name="T40" fmla="*/ 2519 w 15606"/>
                <a:gd name="T41" fmla="*/ 3301 h 5705"/>
                <a:gd name="T42" fmla="*/ 3797 w 15606"/>
                <a:gd name="T43" fmla="*/ 942 h 5705"/>
                <a:gd name="T44" fmla="*/ 6364 w 15606"/>
                <a:gd name="T45" fmla="*/ 5705 h 5705"/>
                <a:gd name="T46" fmla="*/ 12470 w 15606"/>
                <a:gd name="T47" fmla="*/ 5705 h 5705"/>
                <a:gd name="T48" fmla="*/ 13796 w 15606"/>
                <a:gd name="T49" fmla="*/ 5473 h 5705"/>
                <a:gd name="T50" fmla="*/ 14650 w 15606"/>
                <a:gd name="T51" fmla="*/ 4963 h 5705"/>
                <a:gd name="T52" fmla="*/ 15606 w 15606"/>
                <a:gd name="T53" fmla="*/ 2811 h 5705"/>
                <a:gd name="T54" fmla="*/ 14696 w 15606"/>
                <a:gd name="T55" fmla="*/ 789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06" h="5705">
                  <a:moveTo>
                    <a:pt x="14696" y="789"/>
                  </a:moveTo>
                  <a:cubicBezTo>
                    <a:pt x="14090" y="263"/>
                    <a:pt x="13286" y="0"/>
                    <a:pt x="12284" y="0"/>
                  </a:cubicBezTo>
                  <a:lnTo>
                    <a:pt x="8592" y="0"/>
                  </a:lnTo>
                  <a:lnTo>
                    <a:pt x="8592" y="3942"/>
                  </a:lnTo>
                  <a:cubicBezTo>
                    <a:pt x="8988" y="3942"/>
                    <a:pt x="9308" y="3942"/>
                    <a:pt x="9709" y="3942"/>
                  </a:cubicBezTo>
                  <a:lnTo>
                    <a:pt x="9709" y="1009"/>
                  </a:lnTo>
                  <a:lnTo>
                    <a:pt x="12367" y="1009"/>
                  </a:lnTo>
                  <a:cubicBezTo>
                    <a:pt x="12984" y="1009"/>
                    <a:pt x="13478" y="1181"/>
                    <a:pt x="13849" y="1525"/>
                  </a:cubicBezTo>
                  <a:cubicBezTo>
                    <a:pt x="14220" y="1868"/>
                    <a:pt x="14405" y="2321"/>
                    <a:pt x="14405" y="2885"/>
                  </a:cubicBezTo>
                  <a:cubicBezTo>
                    <a:pt x="14405" y="3412"/>
                    <a:pt x="14230" y="3845"/>
                    <a:pt x="13882" y="4185"/>
                  </a:cubicBezTo>
                  <a:cubicBezTo>
                    <a:pt x="13532" y="4526"/>
                    <a:pt x="13087" y="4696"/>
                    <a:pt x="12543" y="4696"/>
                  </a:cubicBezTo>
                  <a:lnTo>
                    <a:pt x="9709" y="4696"/>
                  </a:lnTo>
                  <a:cubicBezTo>
                    <a:pt x="9709" y="4696"/>
                    <a:pt x="7757" y="4687"/>
                    <a:pt x="7038" y="4685"/>
                  </a:cubicBezTo>
                  <a:lnTo>
                    <a:pt x="4488" y="0"/>
                  </a:lnTo>
                  <a:lnTo>
                    <a:pt x="3106" y="0"/>
                  </a:lnTo>
                  <a:lnTo>
                    <a:pt x="0" y="5705"/>
                  </a:lnTo>
                  <a:lnTo>
                    <a:pt x="1218" y="5705"/>
                  </a:lnTo>
                  <a:lnTo>
                    <a:pt x="1994" y="4238"/>
                  </a:lnTo>
                  <a:lnTo>
                    <a:pt x="3895" y="4204"/>
                  </a:lnTo>
                  <a:lnTo>
                    <a:pt x="3895" y="3291"/>
                  </a:lnTo>
                  <a:lnTo>
                    <a:pt x="2519" y="3301"/>
                  </a:lnTo>
                  <a:lnTo>
                    <a:pt x="3797" y="942"/>
                  </a:lnTo>
                  <a:lnTo>
                    <a:pt x="6364" y="5705"/>
                  </a:lnTo>
                  <a:lnTo>
                    <a:pt x="12470" y="5705"/>
                  </a:lnTo>
                  <a:cubicBezTo>
                    <a:pt x="12928" y="5705"/>
                    <a:pt x="13370" y="5628"/>
                    <a:pt x="13796" y="5473"/>
                  </a:cubicBezTo>
                  <a:cubicBezTo>
                    <a:pt x="14186" y="5331"/>
                    <a:pt x="14471" y="5161"/>
                    <a:pt x="14650" y="4963"/>
                  </a:cubicBezTo>
                  <a:cubicBezTo>
                    <a:pt x="15287" y="4276"/>
                    <a:pt x="15606" y="3559"/>
                    <a:pt x="15606" y="2811"/>
                  </a:cubicBezTo>
                  <a:cubicBezTo>
                    <a:pt x="15606" y="1988"/>
                    <a:pt x="15303" y="1314"/>
                    <a:pt x="14696"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8">
              <a:extLst>
                <a:ext uri="{FF2B5EF4-FFF2-40B4-BE49-F238E27FC236}">
                  <a16:creationId xmlns:a16="http://schemas.microsoft.com/office/drawing/2014/main" id="{399C4FAA-33F1-4749-9411-279F351F21FB}"/>
                </a:ext>
              </a:extLst>
            </p:cNvPr>
            <p:cNvSpPr>
              <a:spLocks/>
            </p:cNvSpPr>
            <p:nvPr/>
          </p:nvSpPr>
          <p:spPr bwMode="auto">
            <a:xfrm>
              <a:off x="5529" y="1731"/>
              <a:ext cx="2146" cy="864"/>
            </a:xfrm>
            <a:custGeom>
              <a:avLst/>
              <a:gdLst>
                <a:gd name="T0" fmla="*/ 13762 w 14879"/>
                <a:gd name="T1" fmla="*/ 178 h 5951"/>
                <a:gd name="T2" fmla="*/ 13762 w 14879"/>
                <a:gd name="T3" fmla="*/ 2412 h 5951"/>
                <a:gd name="T4" fmla="*/ 9366 w 14879"/>
                <a:gd name="T5" fmla="*/ 2412 h 5951"/>
                <a:gd name="T6" fmla="*/ 9366 w 14879"/>
                <a:gd name="T7" fmla="*/ 178 h 5951"/>
                <a:gd name="T8" fmla="*/ 8249 w 14879"/>
                <a:gd name="T9" fmla="*/ 178 h 5951"/>
                <a:gd name="T10" fmla="*/ 8249 w 14879"/>
                <a:gd name="T11" fmla="*/ 4943 h 5951"/>
                <a:gd name="T12" fmla="*/ 3364 w 14879"/>
                <a:gd name="T13" fmla="*/ 4943 h 5951"/>
                <a:gd name="T14" fmla="*/ 1862 w 14879"/>
                <a:gd name="T15" fmla="*/ 4415 h 5951"/>
                <a:gd name="T16" fmla="*/ 1149 w 14879"/>
                <a:gd name="T17" fmla="*/ 2963 h 5951"/>
                <a:gd name="T18" fmla="*/ 1862 w 14879"/>
                <a:gd name="T19" fmla="*/ 1534 h 5951"/>
                <a:gd name="T20" fmla="*/ 3494 w 14879"/>
                <a:gd name="T21" fmla="*/ 992 h 5951"/>
                <a:gd name="T22" fmla="*/ 6473 w 14879"/>
                <a:gd name="T23" fmla="*/ 986 h 5951"/>
                <a:gd name="T24" fmla="*/ 6473 w 14879"/>
                <a:gd name="T25" fmla="*/ 0 h 5951"/>
                <a:gd name="T26" fmla="*/ 3494 w 14879"/>
                <a:gd name="T27" fmla="*/ 3 h 5951"/>
                <a:gd name="T28" fmla="*/ 1180 w 14879"/>
                <a:gd name="T29" fmla="*/ 747 h 5951"/>
                <a:gd name="T30" fmla="*/ 0 w 14879"/>
                <a:gd name="T31" fmla="*/ 2967 h 5951"/>
                <a:gd name="T32" fmla="*/ 1037 w 14879"/>
                <a:gd name="T33" fmla="*/ 5110 h 5951"/>
                <a:gd name="T34" fmla="*/ 3766 w 14879"/>
                <a:gd name="T35" fmla="*/ 5911 h 5951"/>
                <a:gd name="T36" fmla="*/ 3868 w 14879"/>
                <a:gd name="T37" fmla="*/ 5904 h 5951"/>
                <a:gd name="T38" fmla="*/ 9355 w 14879"/>
                <a:gd name="T39" fmla="*/ 5904 h 5951"/>
                <a:gd name="T40" fmla="*/ 9355 w 14879"/>
                <a:gd name="T41" fmla="*/ 5883 h 5951"/>
                <a:gd name="T42" fmla="*/ 9366 w 14879"/>
                <a:gd name="T43" fmla="*/ 5883 h 5951"/>
                <a:gd name="T44" fmla="*/ 9366 w 14879"/>
                <a:gd name="T45" fmla="*/ 3421 h 5951"/>
                <a:gd name="T46" fmla="*/ 13762 w 14879"/>
                <a:gd name="T47" fmla="*/ 3421 h 5951"/>
                <a:gd name="T48" fmla="*/ 13762 w 14879"/>
                <a:gd name="T49" fmla="*/ 5883 h 5951"/>
                <a:gd name="T50" fmla="*/ 14879 w 14879"/>
                <a:gd name="T51" fmla="*/ 5883 h 5951"/>
                <a:gd name="T52" fmla="*/ 14879 w 14879"/>
                <a:gd name="T53" fmla="*/ 178 h 5951"/>
                <a:gd name="T54" fmla="*/ 13762 w 14879"/>
                <a:gd name="T55" fmla="*/ 178 h 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79" h="5951">
                  <a:moveTo>
                    <a:pt x="13762" y="178"/>
                  </a:moveTo>
                  <a:lnTo>
                    <a:pt x="13762" y="2412"/>
                  </a:lnTo>
                  <a:lnTo>
                    <a:pt x="9366" y="2412"/>
                  </a:lnTo>
                  <a:lnTo>
                    <a:pt x="9366" y="178"/>
                  </a:lnTo>
                  <a:lnTo>
                    <a:pt x="8249" y="178"/>
                  </a:lnTo>
                  <a:lnTo>
                    <a:pt x="8249" y="4943"/>
                  </a:lnTo>
                  <a:lnTo>
                    <a:pt x="3364" y="4943"/>
                  </a:lnTo>
                  <a:cubicBezTo>
                    <a:pt x="2752" y="4888"/>
                    <a:pt x="2250" y="4714"/>
                    <a:pt x="1862" y="4415"/>
                  </a:cubicBezTo>
                  <a:cubicBezTo>
                    <a:pt x="1386" y="4050"/>
                    <a:pt x="1149" y="3566"/>
                    <a:pt x="1149" y="2963"/>
                  </a:cubicBezTo>
                  <a:cubicBezTo>
                    <a:pt x="1149" y="2379"/>
                    <a:pt x="1386" y="1902"/>
                    <a:pt x="1862" y="1534"/>
                  </a:cubicBezTo>
                  <a:cubicBezTo>
                    <a:pt x="2280" y="1210"/>
                    <a:pt x="2825" y="1030"/>
                    <a:pt x="3494" y="992"/>
                  </a:cubicBezTo>
                  <a:cubicBezTo>
                    <a:pt x="3537" y="989"/>
                    <a:pt x="6429" y="987"/>
                    <a:pt x="6473" y="986"/>
                  </a:cubicBezTo>
                  <a:cubicBezTo>
                    <a:pt x="6473" y="637"/>
                    <a:pt x="6473" y="344"/>
                    <a:pt x="6473" y="0"/>
                  </a:cubicBezTo>
                  <a:cubicBezTo>
                    <a:pt x="6430" y="1"/>
                    <a:pt x="3537" y="2"/>
                    <a:pt x="3494" y="3"/>
                  </a:cubicBezTo>
                  <a:cubicBezTo>
                    <a:pt x="2588" y="35"/>
                    <a:pt x="1816" y="282"/>
                    <a:pt x="1180" y="747"/>
                  </a:cubicBezTo>
                  <a:cubicBezTo>
                    <a:pt x="393" y="1320"/>
                    <a:pt x="0" y="2060"/>
                    <a:pt x="0" y="2967"/>
                  </a:cubicBezTo>
                  <a:cubicBezTo>
                    <a:pt x="0" y="3839"/>
                    <a:pt x="345" y="4553"/>
                    <a:pt x="1037" y="5110"/>
                  </a:cubicBezTo>
                  <a:cubicBezTo>
                    <a:pt x="1730" y="5668"/>
                    <a:pt x="2557" y="5951"/>
                    <a:pt x="3766" y="5911"/>
                  </a:cubicBezTo>
                  <a:cubicBezTo>
                    <a:pt x="3803" y="5910"/>
                    <a:pt x="3834" y="5906"/>
                    <a:pt x="3868" y="5904"/>
                  </a:cubicBezTo>
                  <a:lnTo>
                    <a:pt x="9355" y="5904"/>
                  </a:lnTo>
                  <a:lnTo>
                    <a:pt x="9355" y="5883"/>
                  </a:lnTo>
                  <a:lnTo>
                    <a:pt x="9366" y="5883"/>
                  </a:lnTo>
                  <a:lnTo>
                    <a:pt x="9366" y="3421"/>
                  </a:lnTo>
                  <a:lnTo>
                    <a:pt x="13762" y="3421"/>
                  </a:lnTo>
                  <a:lnTo>
                    <a:pt x="13762" y="5883"/>
                  </a:lnTo>
                  <a:lnTo>
                    <a:pt x="14879" y="5883"/>
                  </a:lnTo>
                  <a:lnTo>
                    <a:pt x="14879" y="178"/>
                  </a:lnTo>
                  <a:lnTo>
                    <a:pt x="13762"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5806903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5_Rubrikbi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A3AB351C-5799-429E-99ED-AED069F216E6}"/>
              </a:ext>
            </a:extLst>
          </p:cNvPr>
          <p:cNvSpPr/>
          <p:nvPr/>
        </p:nvSpPr>
        <p:spPr bwMode="gray">
          <a:xfrm>
            <a:off x="192088" y="4275117"/>
            <a:ext cx="11807825" cy="2393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pic>
        <p:nvPicPr>
          <p:cNvPr id="11" name="Picture 2">
            <a:extLst>
              <a:ext uri="{FF2B5EF4-FFF2-40B4-BE49-F238E27FC236}">
                <a16:creationId xmlns:a16="http://schemas.microsoft.com/office/drawing/2014/main" id="{A10D5671-5AD8-4B4E-9341-63AF2C15CE29}"/>
              </a:ext>
            </a:extLst>
          </p:cNvPr>
          <p:cNvPicPr>
            <a:picLocks noChangeAspect="1"/>
          </p:cNvPicPr>
          <p:nvPr>
            <p:custDataLst>
              <p:tags r:id="rId1"/>
            </p:custDataLst>
          </p:nvPr>
        </p:nvPicPr>
        <p:blipFill>
          <a:blip r:embed="rId3" cstate="email">
            <a:extLst>
              <a:ext uri="{28A0092B-C50C-407E-A947-70E740481C1C}">
                <a14:useLocalDpi xmlns:a14="http://schemas.microsoft.com/office/drawing/2010/main"/>
              </a:ext>
            </a:extLst>
          </a:blip>
          <a:stretch>
            <a:fillRect/>
          </a:stretch>
        </p:blipFill>
        <p:spPr>
          <a:xfrm>
            <a:off x="192089" y="189001"/>
            <a:ext cx="11807766" cy="3991024"/>
          </a:xfrm>
          <a:prstGeom prst="rect">
            <a:avLst/>
          </a:prstGeom>
        </p:spPr>
      </p:pic>
      <p:sp>
        <p:nvSpPr>
          <p:cNvPr id="2" name="Title 1">
            <a:extLst>
              <a:ext uri="{FF2B5EF4-FFF2-40B4-BE49-F238E27FC236}">
                <a16:creationId xmlns:a16="http://schemas.microsoft.com/office/drawing/2014/main" id="{C2EF974D-ECF1-420D-9FED-05241A86686A}"/>
              </a:ext>
            </a:extLst>
          </p:cNvPr>
          <p:cNvSpPr>
            <a:spLocks noGrp="1"/>
          </p:cNvSpPr>
          <p:nvPr>
            <p:ph type="ctrTitle"/>
          </p:nvPr>
        </p:nvSpPr>
        <p:spPr>
          <a:xfrm>
            <a:off x="695325" y="5112566"/>
            <a:ext cx="10801350" cy="454292"/>
          </a:xfrm>
        </p:spPr>
        <p:txBody>
          <a:bodyPr wrap="square" lIns="0" tIns="0" rIns="0" bIns="0" anchor="b">
            <a:spAutoFit/>
          </a:bodyPr>
          <a:lstStyle>
            <a:lvl1pPr algn="l">
              <a:defRPr sz="36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7EC0B566-88CC-47D3-B9C6-2B2DCA21597F}"/>
              </a:ext>
            </a:extLst>
          </p:cNvPr>
          <p:cNvSpPr>
            <a:spLocks noGrp="1"/>
          </p:cNvSpPr>
          <p:nvPr>
            <p:ph type="subTitle" idx="1"/>
          </p:nvPr>
        </p:nvSpPr>
        <p:spPr>
          <a:xfrm>
            <a:off x="695325" y="5583516"/>
            <a:ext cx="10801350"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Date Placeholder 3">
            <a:extLst>
              <a:ext uri="{FF2B5EF4-FFF2-40B4-BE49-F238E27FC236}">
                <a16:creationId xmlns:a16="http://schemas.microsoft.com/office/drawing/2014/main" id="{B68C58B5-2656-4B72-B89C-F4742ABA4748}"/>
              </a:ext>
            </a:extLst>
          </p:cNvPr>
          <p:cNvSpPr>
            <a:spLocks noGrp="1"/>
          </p:cNvSpPr>
          <p:nvPr>
            <p:ph type="dt" sz="half" idx="10"/>
          </p:nvPr>
        </p:nvSpPr>
        <p:spPr/>
        <p:txBody>
          <a:bodyPr/>
          <a:lstStyle>
            <a:lvl1pPr>
              <a:defRPr>
                <a:solidFill>
                  <a:schemeClr val="bg2">
                    <a:alpha val="0"/>
                  </a:schemeClr>
                </a:solidFill>
              </a:defRPr>
            </a:lvl1pPr>
          </a:lstStyle>
          <a:p>
            <a:fld id="{0E89979E-9EDE-ED47-BCB9-FB0F36D4AD44}" type="datetime1">
              <a:rPr lang="sv-SE" smtClean="0"/>
              <a:t>2022-02-08</a:t>
            </a:fld>
            <a:endParaRPr lang="sv-SE" dirty="0"/>
          </a:p>
        </p:txBody>
      </p:sp>
      <p:sp>
        <p:nvSpPr>
          <p:cNvPr id="5" name="Footer Placeholder 4">
            <a:extLst>
              <a:ext uri="{FF2B5EF4-FFF2-40B4-BE49-F238E27FC236}">
                <a16:creationId xmlns:a16="http://schemas.microsoft.com/office/drawing/2014/main" id="{2D2AB6AD-ED03-4B7A-A7D2-6D75EDC5D49A}"/>
              </a:ext>
            </a:extLst>
          </p:cNvPr>
          <p:cNvSpPr>
            <a:spLocks noGrp="1"/>
          </p:cNvSpPr>
          <p:nvPr>
            <p:ph type="ftr" sz="quarter" idx="11"/>
          </p:nvPr>
        </p:nvSpPr>
        <p:spPr>
          <a:ln>
            <a:noFill/>
          </a:ln>
        </p:spPr>
        <p:txBody>
          <a:bodyPr/>
          <a:lstStyle>
            <a:lvl1pPr>
              <a:defRPr>
                <a:solidFill>
                  <a:schemeClr val="bg2">
                    <a:alpha val="0"/>
                  </a:schemeClr>
                </a:solidFill>
              </a:defRPr>
            </a:lvl1pPr>
          </a:lstStyle>
          <a:p>
            <a:r>
              <a:rPr lang="sv-SE"/>
              <a:t>Sidfot</a:t>
            </a:r>
            <a:endParaRPr lang="sv-SE" dirty="0"/>
          </a:p>
        </p:txBody>
      </p:sp>
      <p:sp>
        <p:nvSpPr>
          <p:cNvPr id="6" name="Slide Number Placeholder 5">
            <a:extLst>
              <a:ext uri="{FF2B5EF4-FFF2-40B4-BE49-F238E27FC236}">
                <a16:creationId xmlns:a16="http://schemas.microsoft.com/office/drawing/2014/main" id="{01DBAECE-F154-4BEF-A57F-90A13E1A0869}"/>
              </a:ext>
            </a:extLst>
          </p:cNvPr>
          <p:cNvSpPr>
            <a:spLocks noGrp="1"/>
          </p:cNvSpPr>
          <p:nvPr>
            <p:ph type="sldNum" sz="quarter" idx="12"/>
          </p:nvPr>
        </p:nvSpPr>
        <p:spPr>
          <a:xfrm>
            <a:off x="1" y="6565664"/>
            <a:ext cx="578464" cy="108000"/>
          </a:xfrm>
        </p:spPr>
        <p:txBody>
          <a:bodyPr/>
          <a:lstStyle>
            <a:lvl1pPr>
              <a:defRPr>
                <a:solidFill>
                  <a:schemeClr val="bg2">
                    <a:alpha val="0"/>
                  </a:schemeClr>
                </a:solidFill>
              </a:defRPr>
            </a:lvl1pPr>
          </a:lstStyle>
          <a:p>
            <a:fld id="{767C95B9-7351-4870-9180-D26802608E6A}" type="slidenum">
              <a:rPr lang="sv-SE" smtClean="0"/>
              <a:pPr/>
              <a:t>‹#›</a:t>
            </a:fld>
            <a:endParaRPr lang="sv-SE" dirty="0"/>
          </a:p>
        </p:txBody>
      </p:sp>
      <p:grpSp>
        <p:nvGrpSpPr>
          <p:cNvPr id="17" name="Group 4">
            <a:extLst>
              <a:ext uri="{FF2B5EF4-FFF2-40B4-BE49-F238E27FC236}">
                <a16:creationId xmlns:a16="http://schemas.microsoft.com/office/drawing/2014/main" id="{E2E377BA-E8E0-4A68-A7EF-B73BFFC62A8C}"/>
              </a:ext>
            </a:extLst>
          </p:cNvPr>
          <p:cNvGrpSpPr>
            <a:grpSpLocks noChangeAspect="1"/>
          </p:cNvGrpSpPr>
          <p:nvPr/>
        </p:nvGrpSpPr>
        <p:grpSpPr bwMode="auto">
          <a:xfrm>
            <a:off x="695325" y="3243630"/>
            <a:ext cx="3865108" cy="435392"/>
            <a:chOff x="5" y="1731"/>
            <a:chExt cx="7670" cy="864"/>
          </a:xfrm>
          <a:solidFill>
            <a:schemeClr val="bg1"/>
          </a:solidFill>
        </p:grpSpPr>
        <p:sp>
          <p:nvSpPr>
            <p:cNvPr id="18" name="Freeform 5">
              <a:extLst>
                <a:ext uri="{FF2B5EF4-FFF2-40B4-BE49-F238E27FC236}">
                  <a16:creationId xmlns:a16="http://schemas.microsoft.com/office/drawing/2014/main" id="{F0E1D157-5981-4C06-B6A3-4EAC5D676A83}"/>
                </a:ext>
              </a:extLst>
            </p:cNvPr>
            <p:cNvSpPr>
              <a:spLocks/>
            </p:cNvSpPr>
            <p:nvPr/>
          </p:nvSpPr>
          <p:spPr bwMode="auto">
            <a:xfrm>
              <a:off x="2370" y="1753"/>
              <a:ext cx="2123" cy="834"/>
            </a:xfrm>
            <a:custGeom>
              <a:avLst/>
              <a:gdLst>
                <a:gd name="T0" fmla="*/ 0 w 14717"/>
                <a:gd name="T1" fmla="*/ 0 h 5740"/>
                <a:gd name="T2" fmla="*/ 0 w 14717"/>
                <a:gd name="T3" fmla="*/ 5740 h 5740"/>
                <a:gd name="T4" fmla="*/ 3902 w 14717"/>
                <a:gd name="T5" fmla="*/ 5740 h 5740"/>
                <a:gd name="T6" fmla="*/ 5237 w 14717"/>
                <a:gd name="T7" fmla="*/ 5507 h 5740"/>
                <a:gd name="T8" fmla="*/ 6095 w 14717"/>
                <a:gd name="T9" fmla="*/ 4993 h 5740"/>
                <a:gd name="T10" fmla="*/ 7012 w 14717"/>
                <a:gd name="T11" fmla="*/ 3026 h 5740"/>
                <a:gd name="T12" fmla="*/ 7017 w 14717"/>
                <a:gd name="T13" fmla="*/ 1784 h 5740"/>
                <a:gd name="T14" fmla="*/ 5852 w 14717"/>
                <a:gd name="T15" fmla="*/ 1784 h 5740"/>
                <a:gd name="T16" fmla="*/ 5850 w 14717"/>
                <a:gd name="T17" fmla="*/ 3002 h 5740"/>
                <a:gd name="T18" fmla="*/ 5325 w 14717"/>
                <a:gd name="T19" fmla="*/ 4216 h 5740"/>
                <a:gd name="T20" fmla="*/ 3976 w 14717"/>
                <a:gd name="T21" fmla="*/ 4732 h 5740"/>
                <a:gd name="T22" fmla="*/ 1120 w 14717"/>
                <a:gd name="T23" fmla="*/ 4732 h 5740"/>
                <a:gd name="T24" fmla="*/ 1120 w 14717"/>
                <a:gd name="T25" fmla="*/ 1050 h 5740"/>
                <a:gd name="T26" fmla="*/ 10879 w 14717"/>
                <a:gd name="T27" fmla="*/ 1032 h 5740"/>
                <a:gd name="T28" fmla="*/ 10879 w 14717"/>
                <a:gd name="T29" fmla="*/ 5728 h 5740"/>
                <a:gd name="T30" fmla="*/ 11996 w 14717"/>
                <a:gd name="T31" fmla="*/ 5728 h 5740"/>
                <a:gd name="T32" fmla="*/ 11996 w 14717"/>
                <a:gd name="T33" fmla="*/ 1032 h 5740"/>
                <a:gd name="T34" fmla="*/ 14717 w 14717"/>
                <a:gd name="T35" fmla="*/ 1032 h 5740"/>
                <a:gd name="T36" fmla="*/ 14717 w 14717"/>
                <a:gd name="T37" fmla="*/ 3 h 5740"/>
                <a:gd name="T38" fmla="*/ 0 w 14717"/>
                <a:gd name="T39" fmla="*/ 0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17" h="5740">
                  <a:moveTo>
                    <a:pt x="0" y="0"/>
                  </a:moveTo>
                  <a:lnTo>
                    <a:pt x="0" y="5740"/>
                  </a:lnTo>
                  <a:lnTo>
                    <a:pt x="3902" y="5740"/>
                  </a:lnTo>
                  <a:cubicBezTo>
                    <a:pt x="4361" y="5740"/>
                    <a:pt x="4807" y="5663"/>
                    <a:pt x="5237" y="5507"/>
                  </a:cubicBezTo>
                  <a:cubicBezTo>
                    <a:pt x="5628" y="5364"/>
                    <a:pt x="5898" y="5176"/>
                    <a:pt x="6095" y="4993"/>
                  </a:cubicBezTo>
                  <a:cubicBezTo>
                    <a:pt x="6714" y="4418"/>
                    <a:pt x="6960" y="3708"/>
                    <a:pt x="7012" y="3026"/>
                  </a:cubicBezTo>
                  <a:cubicBezTo>
                    <a:pt x="7014" y="2987"/>
                    <a:pt x="7033" y="1942"/>
                    <a:pt x="7017" y="1784"/>
                  </a:cubicBezTo>
                  <a:cubicBezTo>
                    <a:pt x="6648" y="1784"/>
                    <a:pt x="6253" y="1784"/>
                    <a:pt x="5852" y="1784"/>
                  </a:cubicBezTo>
                  <a:cubicBezTo>
                    <a:pt x="5881" y="1942"/>
                    <a:pt x="5851" y="2971"/>
                    <a:pt x="5850" y="3002"/>
                  </a:cubicBezTo>
                  <a:cubicBezTo>
                    <a:pt x="5829" y="3489"/>
                    <a:pt x="5654" y="3894"/>
                    <a:pt x="5325" y="4216"/>
                  </a:cubicBezTo>
                  <a:cubicBezTo>
                    <a:pt x="4973" y="4560"/>
                    <a:pt x="4524" y="4732"/>
                    <a:pt x="3976" y="4732"/>
                  </a:cubicBezTo>
                  <a:lnTo>
                    <a:pt x="1120" y="4732"/>
                  </a:lnTo>
                  <a:lnTo>
                    <a:pt x="1120" y="1050"/>
                  </a:lnTo>
                  <a:lnTo>
                    <a:pt x="10879" y="1032"/>
                  </a:lnTo>
                  <a:lnTo>
                    <a:pt x="10879" y="5728"/>
                  </a:lnTo>
                  <a:lnTo>
                    <a:pt x="11996" y="5728"/>
                  </a:lnTo>
                  <a:lnTo>
                    <a:pt x="11996" y="1032"/>
                  </a:lnTo>
                  <a:lnTo>
                    <a:pt x="14717" y="1032"/>
                  </a:lnTo>
                  <a:lnTo>
                    <a:pt x="14717"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8AE25825-FEF3-4A5E-AD81-B93857B4AE8C}"/>
                </a:ext>
              </a:extLst>
            </p:cNvPr>
            <p:cNvSpPr>
              <a:spLocks/>
            </p:cNvSpPr>
            <p:nvPr/>
          </p:nvSpPr>
          <p:spPr bwMode="auto">
            <a:xfrm>
              <a:off x="4621" y="1756"/>
              <a:ext cx="885" cy="829"/>
            </a:xfrm>
            <a:custGeom>
              <a:avLst/>
              <a:gdLst>
                <a:gd name="T0" fmla="*/ 6137 w 6137"/>
                <a:gd name="T1" fmla="*/ 5705 h 5705"/>
                <a:gd name="T2" fmla="*/ 0 w 6137"/>
                <a:gd name="T3" fmla="*/ 5705 h 5705"/>
                <a:gd name="T4" fmla="*/ 0 w 6137"/>
                <a:gd name="T5" fmla="*/ 0 h 5705"/>
                <a:gd name="T6" fmla="*/ 5924 w 6137"/>
                <a:gd name="T7" fmla="*/ 0 h 5705"/>
                <a:gd name="T8" fmla="*/ 5924 w 6137"/>
                <a:gd name="T9" fmla="*/ 1009 h 5705"/>
                <a:gd name="T10" fmla="*/ 1117 w 6137"/>
                <a:gd name="T11" fmla="*/ 1009 h 5705"/>
                <a:gd name="T12" fmla="*/ 1117 w 6137"/>
                <a:gd name="T13" fmla="*/ 2234 h 5705"/>
                <a:gd name="T14" fmla="*/ 4459 w 6137"/>
                <a:gd name="T15" fmla="*/ 2234 h 5705"/>
                <a:gd name="T16" fmla="*/ 4459 w 6137"/>
                <a:gd name="T17" fmla="*/ 3243 h 5705"/>
                <a:gd name="T18" fmla="*/ 1117 w 6137"/>
                <a:gd name="T19" fmla="*/ 3243 h 5705"/>
                <a:gd name="T20" fmla="*/ 1117 w 6137"/>
                <a:gd name="T21" fmla="*/ 4696 h 5705"/>
                <a:gd name="T22" fmla="*/ 6137 w 6137"/>
                <a:gd name="T23" fmla="*/ 4696 h 5705"/>
                <a:gd name="T24" fmla="*/ 6137 w 6137"/>
                <a:gd name="T25" fmla="*/ 5705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37" h="5705">
                  <a:moveTo>
                    <a:pt x="6137" y="5705"/>
                  </a:moveTo>
                  <a:lnTo>
                    <a:pt x="0" y="5705"/>
                  </a:lnTo>
                  <a:lnTo>
                    <a:pt x="0" y="0"/>
                  </a:lnTo>
                  <a:lnTo>
                    <a:pt x="5924" y="0"/>
                  </a:lnTo>
                  <a:lnTo>
                    <a:pt x="5924" y="1009"/>
                  </a:lnTo>
                  <a:lnTo>
                    <a:pt x="1117" y="1009"/>
                  </a:lnTo>
                  <a:lnTo>
                    <a:pt x="1117" y="2234"/>
                  </a:lnTo>
                  <a:lnTo>
                    <a:pt x="4459" y="2234"/>
                  </a:lnTo>
                  <a:lnTo>
                    <a:pt x="4459" y="3243"/>
                  </a:lnTo>
                  <a:lnTo>
                    <a:pt x="1117" y="3243"/>
                  </a:lnTo>
                  <a:lnTo>
                    <a:pt x="1117" y="4696"/>
                  </a:lnTo>
                  <a:lnTo>
                    <a:pt x="6137" y="4696"/>
                  </a:lnTo>
                  <a:lnTo>
                    <a:pt x="6137" y="57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7">
              <a:extLst>
                <a:ext uri="{FF2B5EF4-FFF2-40B4-BE49-F238E27FC236}">
                  <a16:creationId xmlns:a16="http://schemas.microsoft.com/office/drawing/2014/main" id="{A2A2CDD0-45F1-40FF-BBD0-B1DB2F13FF28}"/>
                </a:ext>
              </a:extLst>
            </p:cNvPr>
            <p:cNvSpPr>
              <a:spLocks/>
            </p:cNvSpPr>
            <p:nvPr/>
          </p:nvSpPr>
          <p:spPr bwMode="auto">
            <a:xfrm>
              <a:off x="5" y="1756"/>
              <a:ext cx="2251" cy="829"/>
            </a:xfrm>
            <a:custGeom>
              <a:avLst/>
              <a:gdLst>
                <a:gd name="T0" fmla="*/ 14696 w 15606"/>
                <a:gd name="T1" fmla="*/ 789 h 5705"/>
                <a:gd name="T2" fmla="*/ 12284 w 15606"/>
                <a:gd name="T3" fmla="*/ 0 h 5705"/>
                <a:gd name="T4" fmla="*/ 8592 w 15606"/>
                <a:gd name="T5" fmla="*/ 0 h 5705"/>
                <a:gd name="T6" fmla="*/ 8592 w 15606"/>
                <a:gd name="T7" fmla="*/ 3942 h 5705"/>
                <a:gd name="T8" fmla="*/ 9709 w 15606"/>
                <a:gd name="T9" fmla="*/ 3942 h 5705"/>
                <a:gd name="T10" fmla="*/ 9709 w 15606"/>
                <a:gd name="T11" fmla="*/ 1009 h 5705"/>
                <a:gd name="T12" fmla="*/ 12367 w 15606"/>
                <a:gd name="T13" fmla="*/ 1009 h 5705"/>
                <a:gd name="T14" fmla="*/ 13849 w 15606"/>
                <a:gd name="T15" fmla="*/ 1525 h 5705"/>
                <a:gd name="T16" fmla="*/ 14405 w 15606"/>
                <a:gd name="T17" fmla="*/ 2885 h 5705"/>
                <a:gd name="T18" fmla="*/ 13882 w 15606"/>
                <a:gd name="T19" fmla="*/ 4185 h 5705"/>
                <a:gd name="T20" fmla="*/ 12543 w 15606"/>
                <a:gd name="T21" fmla="*/ 4696 h 5705"/>
                <a:gd name="T22" fmla="*/ 9709 w 15606"/>
                <a:gd name="T23" fmla="*/ 4696 h 5705"/>
                <a:gd name="T24" fmla="*/ 7038 w 15606"/>
                <a:gd name="T25" fmla="*/ 4685 h 5705"/>
                <a:gd name="T26" fmla="*/ 4488 w 15606"/>
                <a:gd name="T27" fmla="*/ 0 h 5705"/>
                <a:gd name="T28" fmla="*/ 3106 w 15606"/>
                <a:gd name="T29" fmla="*/ 0 h 5705"/>
                <a:gd name="T30" fmla="*/ 0 w 15606"/>
                <a:gd name="T31" fmla="*/ 5705 h 5705"/>
                <a:gd name="T32" fmla="*/ 1218 w 15606"/>
                <a:gd name="T33" fmla="*/ 5705 h 5705"/>
                <a:gd name="T34" fmla="*/ 1994 w 15606"/>
                <a:gd name="T35" fmla="*/ 4238 h 5705"/>
                <a:gd name="T36" fmla="*/ 3895 w 15606"/>
                <a:gd name="T37" fmla="*/ 4204 h 5705"/>
                <a:gd name="T38" fmla="*/ 3895 w 15606"/>
                <a:gd name="T39" fmla="*/ 3291 h 5705"/>
                <a:gd name="T40" fmla="*/ 2519 w 15606"/>
                <a:gd name="T41" fmla="*/ 3301 h 5705"/>
                <a:gd name="T42" fmla="*/ 3797 w 15606"/>
                <a:gd name="T43" fmla="*/ 942 h 5705"/>
                <a:gd name="T44" fmla="*/ 6364 w 15606"/>
                <a:gd name="T45" fmla="*/ 5705 h 5705"/>
                <a:gd name="T46" fmla="*/ 12470 w 15606"/>
                <a:gd name="T47" fmla="*/ 5705 h 5705"/>
                <a:gd name="T48" fmla="*/ 13796 w 15606"/>
                <a:gd name="T49" fmla="*/ 5473 h 5705"/>
                <a:gd name="T50" fmla="*/ 14650 w 15606"/>
                <a:gd name="T51" fmla="*/ 4963 h 5705"/>
                <a:gd name="T52" fmla="*/ 15606 w 15606"/>
                <a:gd name="T53" fmla="*/ 2811 h 5705"/>
                <a:gd name="T54" fmla="*/ 14696 w 15606"/>
                <a:gd name="T55" fmla="*/ 789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06" h="5705">
                  <a:moveTo>
                    <a:pt x="14696" y="789"/>
                  </a:moveTo>
                  <a:cubicBezTo>
                    <a:pt x="14090" y="263"/>
                    <a:pt x="13286" y="0"/>
                    <a:pt x="12284" y="0"/>
                  </a:cubicBezTo>
                  <a:lnTo>
                    <a:pt x="8592" y="0"/>
                  </a:lnTo>
                  <a:lnTo>
                    <a:pt x="8592" y="3942"/>
                  </a:lnTo>
                  <a:cubicBezTo>
                    <a:pt x="8988" y="3942"/>
                    <a:pt x="9308" y="3942"/>
                    <a:pt x="9709" y="3942"/>
                  </a:cubicBezTo>
                  <a:lnTo>
                    <a:pt x="9709" y="1009"/>
                  </a:lnTo>
                  <a:lnTo>
                    <a:pt x="12367" y="1009"/>
                  </a:lnTo>
                  <a:cubicBezTo>
                    <a:pt x="12984" y="1009"/>
                    <a:pt x="13478" y="1181"/>
                    <a:pt x="13849" y="1525"/>
                  </a:cubicBezTo>
                  <a:cubicBezTo>
                    <a:pt x="14220" y="1868"/>
                    <a:pt x="14405" y="2321"/>
                    <a:pt x="14405" y="2885"/>
                  </a:cubicBezTo>
                  <a:cubicBezTo>
                    <a:pt x="14405" y="3412"/>
                    <a:pt x="14230" y="3845"/>
                    <a:pt x="13882" y="4185"/>
                  </a:cubicBezTo>
                  <a:cubicBezTo>
                    <a:pt x="13532" y="4526"/>
                    <a:pt x="13087" y="4696"/>
                    <a:pt x="12543" y="4696"/>
                  </a:cubicBezTo>
                  <a:lnTo>
                    <a:pt x="9709" y="4696"/>
                  </a:lnTo>
                  <a:cubicBezTo>
                    <a:pt x="9709" y="4696"/>
                    <a:pt x="7757" y="4687"/>
                    <a:pt x="7038" y="4685"/>
                  </a:cubicBezTo>
                  <a:lnTo>
                    <a:pt x="4488" y="0"/>
                  </a:lnTo>
                  <a:lnTo>
                    <a:pt x="3106" y="0"/>
                  </a:lnTo>
                  <a:lnTo>
                    <a:pt x="0" y="5705"/>
                  </a:lnTo>
                  <a:lnTo>
                    <a:pt x="1218" y="5705"/>
                  </a:lnTo>
                  <a:lnTo>
                    <a:pt x="1994" y="4238"/>
                  </a:lnTo>
                  <a:lnTo>
                    <a:pt x="3895" y="4204"/>
                  </a:lnTo>
                  <a:lnTo>
                    <a:pt x="3895" y="3291"/>
                  </a:lnTo>
                  <a:lnTo>
                    <a:pt x="2519" y="3301"/>
                  </a:lnTo>
                  <a:lnTo>
                    <a:pt x="3797" y="942"/>
                  </a:lnTo>
                  <a:lnTo>
                    <a:pt x="6364" y="5705"/>
                  </a:lnTo>
                  <a:lnTo>
                    <a:pt x="12470" y="5705"/>
                  </a:lnTo>
                  <a:cubicBezTo>
                    <a:pt x="12928" y="5705"/>
                    <a:pt x="13370" y="5628"/>
                    <a:pt x="13796" y="5473"/>
                  </a:cubicBezTo>
                  <a:cubicBezTo>
                    <a:pt x="14186" y="5331"/>
                    <a:pt x="14471" y="5161"/>
                    <a:pt x="14650" y="4963"/>
                  </a:cubicBezTo>
                  <a:cubicBezTo>
                    <a:pt x="15287" y="4276"/>
                    <a:pt x="15606" y="3559"/>
                    <a:pt x="15606" y="2811"/>
                  </a:cubicBezTo>
                  <a:cubicBezTo>
                    <a:pt x="15606" y="1988"/>
                    <a:pt x="15303" y="1314"/>
                    <a:pt x="14696"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8">
              <a:extLst>
                <a:ext uri="{FF2B5EF4-FFF2-40B4-BE49-F238E27FC236}">
                  <a16:creationId xmlns:a16="http://schemas.microsoft.com/office/drawing/2014/main" id="{399C4FAA-33F1-4749-9411-279F351F21FB}"/>
                </a:ext>
              </a:extLst>
            </p:cNvPr>
            <p:cNvSpPr>
              <a:spLocks/>
            </p:cNvSpPr>
            <p:nvPr/>
          </p:nvSpPr>
          <p:spPr bwMode="auto">
            <a:xfrm>
              <a:off x="5529" y="1731"/>
              <a:ext cx="2146" cy="864"/>
            </a:xfrm>
            <a:custGeom>
              <a:avLst/>
              <a:gdLst>
                <a:gd name="T0" fmla="*/ 13762 w 14879"/>
                <a:gd name="T1" fmla="*/ 178 h 5951"/>
                <a:gd name="T2" fmla="*/ 13762 w 14879"/>
                <a:gd name="T3" fmla="*/ 2412 h 5951"/>
                <a:gd name="T4" fmla="*/ 9366 w 14879"/>
                <a:gd name="T5" fmla="*/ 2412 h 5951"/>
                <a:gd name="T6" fmla="*/ 9366 w 14879"/>
                <a:gd name="T7" fmla="*/ 178 h 5951"/>
                <a:gd name="T8" fmla="*/ 8249 w 14879"/>
                <a:gd name="T9" fmla="*/ 178 h 5951"/>
                <a:gd name="T10" fmla="*/ 8249 w 14879"/>
                <a:gd name="T11" fmla="*/ 4943 h 5951"/>
                <a:gd name="T12" fmla="*/ 3364 w 14879"/>
                <a:gd name="T13" fmla="*/ 4943 h 5951"/>
                <a:gd name="T14" fmla="*/ 1862 w 14879"/>
                <a:gd name="T15" fmla="*/ 4415 h 5951"/>
                <a:gd name="T16" fmla="*/ 1149 w 14879"/>
                <a:gd name="T17" fmla="*/ 2963 h 5951"/>
                <a:gd name="T18" fmla="*/ 1862 w 14879"/>
                <a:gd name="T19" fmla="*/ 1534 h 5951"/>
                <a:gd name="T20" fmla="*/ 3494 w 14879"/>
                <a:gd name="T21" fmla="*/ 992 h 5951"/>
                <a:gd name="T22" fmla="*/ 6473 w 14879"/>
                <a:gd name="T23" fmla="*/ 986 h 5951"/>
                <a:gd name="T24" fmla="*/ 6473 w 14879"/>
                <a:gd name="T25" fmla="*/ 0 h 5951"/>
                <a:gd name="T26" fmla="*/ 3494 w 14879"/>
                <a:gd name="T27" fmla="*/ 3 h 5951"/>
                <a:gd name="T28" fmla="*/ 1180 w 14879"/>
                <a:gd name="T29" fmla="*/ 747 h 5951"/>
                <a:gd name="T30" fmla="*/ 0 w 14879"/>
                <a:gd name="T31" fmla="*/ 2967 h 5951"/>
                <a:gd name="T32" fmla="*/ 1037 w 14879"/>
                <a:gd name="T33" fmla="*/ 5110 h 5951"/>
                <a:gd name="T34" fmla="*/ 3766 w 14879"/>
                <a:gd name="T35" fmla="*/ 5911 h 5951"/>
                <a:gd name="T36" fmla="*/ 3868 w 14879"/>
                <a:gd name="T37" fmla="*/ 5904 h 5951"/>
                <a:gd name="T38" fmla="*/ 9355 w 14879"/>
                <a:gd name="T39" fmla="*/ 5904 h 5951"/>
                <a:gd name="T40" fmla="*/ 9355 w 14879"/>
                <a:gd name="T41" fmla="*/ 5883 h 5951"/>
                <a:gd name="T42" fmla="*/ 9366 w 14879"/>
                <a:gd name="T43" fmla="*/ 5883 h 5951"/>
                <a:gd name="T44" fmla="*/ 9366 w 14879"/>
                <a:gd name="T45" fmla="*/ 3421 h 5951"/>
                <a:gd name="T46" fmla="*/ 13762 w 14879"/>
                <a:gd name="T47" fmla="*/ 3421 h 5951"/>
                <a:gd name="T48" fmla="*/ 13762 w 14879"/>
                <a:gd name="T49" fmla="*/ 5883 h 5951"/>
                <a:gd name="T50" fmla="*/ 14879 w 14879"/>
                <a:gd name="T51" fmla="*/ 5883 h 5951"/>
                <a:gd name="T52" fmla="*/ 14879 w 14879"/>
                <a:gd name="T53" fmla="*/ 178 h 5951"/>
                <a:gd name="T54" fmla="*/ 13762 w 14879"/>
                <a:gd name="T55" fmla="*/ 178 h 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79" h="5951">
                  <a:moveTo>
                    <a:pt x="13762" y="178"/>
                  </a:moveTo>
                  <a:lnTo>
                    <a:pt x="13762" y="2412"/>
                  </a:lnTo>
                  <a:lnTo>
                    <a:pt x="9366" y="2412"/>
                  </a:lnTo>
                  <a:lnTo>
                    <a:pt x="9366" y="178"/>
                  </a:lnTo>
                  <a:lnTo>
                    <a:pt x="8249" y="178"/>
                  </a:lnTo>
                  <a:lnTo>
                    <a:pt x="8249" y="4943"/>
                  </a:lnTo>
                  <a:lnTo>
                    <a:pt x="3364" y="4943"/>
                  </a:lnTo>
                  <a:cubicBezTo>
                    <a:pt x="2752" y="4888"/>
                    <a:pt x="2250" y="4714"/>
                    <a:pt x="1862" y="4415"/>
                  </a:cubicBezTo>
                  <a:cubicBezTo>
                    <a:pt x="1386" y="4050"/>
                    <a:pt x="1149" y="3566"/>
                    <a:pt x="1149" y="2963"/>
                  </a:cubicBezTo>
                  <a:cubicBezTo>
                    <a:pt x="1149" y="2379"/>
                    <a:pt x="1386" y="1902"/>
                    <a:pt x="1862" y="1534"/>
                  </a:cubicBezTo>
                  <a:cubicBezTo>
                    <a:pt x="2280" y="1210"/>
                    <a:pt x="2825" y="1030"/>
                    <a:pt x="3494" y="992"/>
                  </a:cubicBezTo>
                  <a:cubicBezTo>
                    <a:pt x="3537" y="989"/>
                    <a:pt x="6429" y="987"/>
                    <a:pt x="6473" y="986"/>
                  </a:cubicBezTo>
                  <a:cubicBezTo>
                    <a:pt x="6473" y="637"/>
                    <a:pt x="6473" y="344"/>
                    <a:pt x="6473" y="0"/>
                  </a:cubicBezTo>
                  <a:cubicBezTo>
                    <a:pt x="6430" y="1"/>
                    <a:pt x="3537" y="2"/>
                    <a:pt x="3494" y="3"/>
                  </a:cubicBezTo>
                  <a:cubicBezTo>
                    <a:pt x="2588" y="35"/>
                    <a:pt x="1816" y="282"/>
                    <a:pt x="1180" y="747"/>
                  </a:cubicBezTo>
                  <a:cubicBezTo>
                    <a:pt x="393" y="1320"/>
                    <a:pt x="0" y="2060"/>
                    <a:pt x="0" y="2967"/>
                  </a:cubicBezTo>
                  <a:cubicBezTo>
                    <a:pt x="0" y="3839"/>
                    <a:pt x="345" y="4553"/>
                    <a:pt x="1037" y="5110"/>
                  </a:cubicBezTo>
                  <a:cubicBezTo>
                    <a:pt x="1730" y="5668"/>
                    <a:pt x="2557" y="5951"/>
                    <a:pt x="3766" y="5911"/>
                  </a:cubicBezTo>
                  <a:cubicBezTo>
                    <a:pt x="3803" y="5910"/>
                    <a:pt x="3834" y="5906"/>
                    <a:pt x="3868" y="5904"/>
                  </a:cubicBezTo>
                  <a:lnTo>
                    <a:pt x="9355" y="5904"/>
                  </a:lnTo>
                  <a:lnTo>
                    <a:pt x="9355" y="5883"/>
                  </a:lnTo>
                  <a:lnTo>
                    <a:pt x="9366" y="5883"/>
                  </a:lnTo>
                  <a:lnTo>
                    <a:pt x="9366" y="3421"/>
                  </a:lnTo>
                  <a:lnTo>
                    <a:pt x="13762" y="3421"/>
                  </a:lnTo>
                  <a:lnTo>
                    <a:pt x="13762" y="5883"/>
                  </a:lnTo>
                  <a:lnTo>
                    <a:pt x="14879" y="5883"/>
                  </a:lnTo>
                  <a:lnTo>
                    <a:pt x="14879" y="178"/>
                  </a:lnTo>
                  <a:lnTo>
                    <a:pt x="13762"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9883492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B65FE32B-22DC-E44C-8FD9-F034FD314E69}"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20369355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vsnittsrubrik">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11807825"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494998"/>
            <a:ext cx="7865969" cy="897490"/>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7865969"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FB33D8E1-6649-FB47-890B-60483DF13C79}"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2065848050"/>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Avsnittsrubrik. Eget foto">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10" name="Platshållare för bild 9">
            <a:extLst>
              <a:ext uri="{FF2B5EF4-FFF2-40B4-BE49-F238E27FC236}">
                <a16:creationId xmlns:a16="http://schemas.microsoft.com/office/drawing/2014/main" id="{196BBB5B-50C2-41D4-B3A7-088AE7B960FD}"/>
              </a:ext>
            </a:extLst>
          </p:cNvPr>
          <p:cNvSpPr>
            <a:spLocks noGrp="1"/>
          </p:cNvSpPr>
          <p:nvPr>
            <p:ph type="pic" sz="quarter" idx="13"/>
          </p:nvPr>
        </p:nvSpPr>
        <p:spPr>
          <a:xfrm>
            <a:off x="6149975" y="188913"/>
            <a:ext cx="5849938" cy="6011862"/>
          </a:xfrm>
        </p:spPr>
        <p:txBody>
          <a:bodyPr tIns="2340000"/>
          <a:lstStyle>
            <a:lvl1pPr marL="0" indent="0" algn="ctr">
              <a:buNone/>
              <a:defRPr/>
            </a:lvl1pPr>
          </a:lstStyle>
          <a:p>
            <a:r>
              <a:rPr lang="sv-SE" dirty="0"/>
              <a:t>Klicka på ikonen för att lägga till en bild</a:t>
            </a: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71095E60-BA04-6046-9F86-764ACFE8848C}"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30996853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line and 2 content">
    <p:spTree>
      <p:nvGrpSpPr>
        <p:cNvPr id="1" name=""/>
        <p:cNvGrpSpPr/>
        <p:nvPr/>
      </p:nvGrpSpPr>
      <p:grpSpPr>
        <a:xfrm>
          <a:off x="0" y="0"/>
          <a:ext cx="0" cy="0"/>
          <a:chOff x="0" y="0"/>
          <a:chExt cx="0" cy="0"/>
        </a:xfrm>
      </p:grpSpPr>
      <p:sp>
        <p:nvSpPr>
          <p:cNvPr id="5" name="Platshållare för innehåll 4"/>
          <p:cNvSpPr>
            <a:spLocks noGrp="1"/>
          </p:cNvSpPr>
          <p:nvPr>
            <p:ph sz="quarter" idx="11"/>
          </p:nvPr>
        </p:nvSpPr>
        <p:spPr>
          <a:xfrm>
            <a:off x="651934" y="1406525"/>
            <a:ext cx="10996085" cy="2391930"/>
          </a:xfrm>
          <a:prstGeom prst="rect">
            <a:avLst/>
          </a:prstGeom>
        </p:spPr>
        <p:txBody>
          <a:bodyPr/>
          <a:lstStyle>
            <a:lvl1pPr>
              <a:spcBef>
                <a:spcPts val="0"/>
              </a:spcBef>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tx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innehåll 6"/>
          <p:cNvSpPr>
            <a:spLocks noGrp="1"/>
          </p:cNvSpPr>
          <p:nvPr>
            <p:ph sz="quarter" idx="12"/>
          </p:nvPr>
        </p:nvSpPr>
        <p:spPr>
          <a:xfrm>
            <a:off x="651934" y="3870857"/>
            <a:ext cx="10996085" cy="2411412"/>
          </a:xfrm>
          <a:prstGeom prst="rect">
            <a:avLst/>
          </a:prstGeom>
        </p:spPr>
        <p:txBody>
          <a:bodyPr/>
          <a:lstStyle>
            <a:lvl1pPr>
              <a:spcBef>
                <a:spcPts val="0"/>
              </a:spcBef>
              <a:spcAft>
                <a:spcPts val="600"/>
              </a:spcAft>
              <a:buClr>
                <a:schemeClr val="accent1"/>
              </a:buClr>
              <a:defRPr>
                <a:solidFill>
                  <a:srgbClr val="404F5B"/>
                </a:solidFill>
              </a:defRPr>
            </a:lvl1pPr>
            <a:lvl2pPr>
              <a:spcBef>
                <a:spcPts val="0"/>
              </a:spcBef>
              <a:spcAft>
                <a:spcPts val="600"/>
              </a:spcAft>
              <a:buClr>
                <a:schemeClr val="accent1"/>
              </a:buClr>
              <a:defRPr>
                <a:solidFill>
                  <a:srgbClr val="404F5B"/>
                </a:solidFill>
              </a:defRPr>
            </a:lvl2pPr>
            <a:lvl3pPr>
              <a:spcBef>
                <a:spcPts val="0"/>
              </a:spcBef>
              <a:spcAft>
                <a:spcPts val="600"/>
              </a:spcAft>
              <a:buClr>
                <a:schemeClr val="accent1"/>
              </a:buClr>
              <a:defRPr>
                <a:solidFill>
                  <a:srgbClr val="404F5B"/>
                </a:solidFill>
              </a:defRPr>
            </a:lvl3pPr>
            <a:lvl4pPr>
              <a:spcBef>
                <a:spcPts val="0"/>
              </a:spcBef>
              <a:spcAft>
                <a:spcPts val="600"/>
              </a:spcAft>
              <a:buClr>
                <a:schemeClr val="accent1"/>
              </a:buClr>
              <a:defRPr>
                <a:solidFill>
                  <a:srgbClr val="404F5B"/>
                </a:solidFill>
              </a:defRPr>
            </a:lvl4pPr>
            <a:lvl5pPr>
              <a:spcAft>
                <a:spcPts val="600"/>
              </a:spcAft>
              <a:buClr>
                <a:schemeClr val="tx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Avsnittsrubrik. Fast foto 1">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00C0D2BF-45F5-1047-8809-D7E2C4CCA0BC}"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pic>
        <p:nvPicPr>
          <p:cNvPr id="12" name="Bildobjekt 11" descr="En bild som visar person, utomhus, himmel, natur&#10;&#10;Beskrivning genererad med mycket hög exakthet">
            <a:extLst>
              <a:ext uri="{FF2B5EF4-FFF2-40B4-BE49-F238E27FC236}">
                <a16:creationId xmlns:a16="http://schemas.microsoft.com/office/drawing/2014/main" id="{F41078D4-E02A-4F84-80B6-93E7B7D7D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913"/>
            <a:ext cx="5905562" cy="6011862"/>
          </a:xfrm>
          <a:prstGeom prst="rect">
            <a:avLst/>
          </a:prstGeom>
        </p:spPr>
      </p:pic>
    </p:spTree>
    <p:extLst>
      <p:ext uri="{BB962C8B-B14F-4D97-AF65-F5344CB8AC3E}">
        <p14:creationId xmlns:p14="http://schemas.microsoft.com/office/powerpoint/2010/main" val="781409813"/>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vsnittsrubrik. Fast foto 2">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377EBBD7-EF73-064E-A190-94869ACFD911}"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pic>
        <p:nvPicPr>
          <p:cNvPr id="12" name="Bildobjekt 11">
            <a:extLst>
              <a:ext uri="{FF2B5EF4-FFF2-40B4-BE49-F238E27FC236}">
                <a16:creationId xmlns:a16="http://schemas.microsoft.com/office/drawing/2014/main" id="{F41078D4-E02A-4F84-80B6-93E7B7D7D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913"/>
            <a:ext cx="5905561" cy="6011862"/>
          </a:xfrm>
          <a:prstGeom prst="rect">
            <a:avLst/>
          </a:prstGeom>
        </p:spPr>
      </p:pic>
    </p:spTree>
    <p:extLst>
      <p:ext uri="{BB962C8B-B14F-4D97-AF65-F5344CB8AC3E}">
        <p14:creationId xmlns:p14="http://schemas.microsoft.com/office/powerpoint/2010/main" val="4018355673"/>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vsnittsrubrik. Fast foto 3">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8783735E-9005-C744-B6A6-9B7D8929FEDB}"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pic>
        <p:nvPicPr>
          <p:cNvPr id="12" name="Bildobjekt 11">
            <a:extLst>
              <a:ext uri="{FF2B5EF4-FFF2-40B4-BE49-F238E27FC236}">
                <a16:creationId xmlns:a16="http://schemas.microsoft.com/office/drawing/2014/main" id="{F41078D4-E02A-4F84-80B6-93E7B7D7D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913"/>
            <a:ext cx="5905561" cy="6011861"/>
          </a:xfrm>
          <a:prstGeom prst="rect">
            <a:avLst/>
          </a:prstGeom>
        </p:spPr>
      </p:pic>
    </p:spTree>
    <p:extLst>
      <p:ext uri="{BB962C8B-B14F-4D97-AF65-F5344CB8AC3E}">
        <p14:creationId xmlns:p14="http://schemas.microsoft.com/office/powerpoint/2010/main" val="2759475574"/>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Avsnittsrubrik. Fast foto 4">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53D98233-F4A1-E240-9597-3FC95147920C}"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pic>
        <p:nvPicPr>
          <p:cNvPr id="12" name="Bildobjekt 11">
            <a:extLst>
              <a:ext uri="{FF2B5EF4-FFF2-40B4-BE49-F238E27FC236}">
                <a16:creationId xmlns:a16="http://schemas.microsoft.com/office/drawing/2014/main" id="{F41078D4-E02A-4F84-80B6-93E7B7D7D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913"/>
            <a:ext cx="5905560" cy="6011861"/>
          </a:xfrm>
          <a:prstGeom prst="rect">
            <a:avLst/>
          </a:prstGeom>
        </p:spPr>
      </p:pic>
    </p:spTree>
    <p:extLst>
      <p:ext uri="{BB962C8B-B14F-4D97-AF65-F5344CB8AC3E}">
        <p14:creationId xmlns:p14="http://schemas.microsoft.com/office/powerpoint/2010/main" val="3221712097"/>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Avsnittsrubrik. Fast foto 5">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832D3BB9-4057-F44D-8275-1983DF0A8B41}"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pic>
        <p:nvPicPr>
          <p:cNvPr id="12" name="Bildobjekt 11">
            <a:extLst>
              <a:ext uri="{FF2B5EF4-FFF2-40B4-BE49-F238E27FC236}">
                <a16:creationId xmlns:a16="http://schemas.microsoft.com/office/drawing/2014/main" id="{F41078D4-E02A-4F84-80B6-93E7B7D7D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913"/>
            <a:ext cx="5905560" cy="6011860"/>
          </a:xfrm>
          <a:prstGeom prst="rect">
            <a:avLst/>
          </a:prstGeom>
        </p:spPr>
      </p:pic>
    </p:spTree>
    <p:extLst>
      <p:ext uri="{BB962C8B-B14F-4D97-AF65-F5344CB8AC3E}">
        <p14:creationId xmlns:p14="http://schemas.microsoft.com/office/powerpoint/2010/main" val="620418430"/>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Avsnittsrubrik. Fast foto 6">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B02B876D-510F-AC45-A997-5DEEBDDABC45}"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pic>
        <p:nvPicPr>
          <p:cNvPr id="12" name="Bildobjekt 11">
            <a:extLst>
              <a:ext uri="{FF2B5EF4-FFF2-40B4-BE49-F238E27FC236}">
                <a16:creationId xmlns:a16="http://schemas.microsoft.com/office/drawing/2014/main" id="{F41078D4-E02A-4F84-80B6-93E7B7D7D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913"/>
            <a:ext cx="5905559" cy="6011860"/>
          </a:xfrm>
          <a:prstGeom prst="rect">
            <a:avLst/>
          </a:prstGeom>
        </p:spPr>
      </p:pic>
    </p:spTree>
    <p:extLst>
      <p:ext uri="{BB962C8B-B14F-4D97-AF65-F5344CB8AC3E}">
        <p14:creationId xmlns:p14="http://schemas.microsoft.com/office/powerpoint/2010/main" val="1731526408"/>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Avsnittsrubrik. Fast foto 7">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728924C-F5EA-43AA-971C-8DAB30DC5FFD}"/>
              </a:ext>
            </a:extLst>
          </p:cNvPr>
          <p:cNvSpPr/>
          <p:nvPr/>
        </p:nvSpPr>
        <p:spPr bwMode="gray">
          <a:xfrm>
            <a:off x="192088" y="188913"/>
            <a:ext cx="5849937"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0B8157B7-2112-A04C-8675-1CF2310C14C8}"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pic>
        <p:nvPicPr>
          <p:cNvPr id="12" name="Bildobjekt 11">
            <a:extLst>
              <a:ext uri="{FF2B5EF4-FFF2-40B4-BE49-F238E27FC236}">
                <a16:creationId xmlns:a16="http://schemas.microsoft.com/office/drawing/2014/main" id="{F41078D4-E02A-4F84-80B6-93E7B7D7D3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88913"/>
            <a:ext cx="5905559" cy="6011859"/>
          </a:xfrm>
          <a:prstGeom prst="rect">
            <a:avLst/>
          </a:prstGeom>
        </p:spPr>
      </p:pic>
    </p:spTree>
    <p:extLst>
      <p:ext uri="{BB962C8B-B14F-4D97-AF65-F5344CB8AC3E}">
        <p14:creationId xmlns:p14="http://schemas.microsoft.com/office/powerpoint/2010/main" val="3111177692"/>
      </p:ext>
    </p:extLst>
  </p:cSld>
  <p:clrMapOvr>
    <a:masterClrMapping/>
  </p:clrMapOvr>
  <p:transition spd="med">
    <p:fade/>
  </p:transition>
  <p:extLst>
    <p:ext uri="{DCECCB84-F9BA-43D5-87BE-67443E8EF086}">
      <p15:sldGuideLst xmlns:p15="http://schemas.microsoft.com/office/powerpoint/2012/main">
        <p15:guide id="1" pos="34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0347-C65A-418E-887D-94A1BB187A3A}"/>
              </a:ext>
            </a:extLst>
          </p:cNvPr>
          <p:cNvSpPr>
            <a:spLocks noGrp="1"/>
          </p:cNvSpPr>
          <p:nvPr>
            <p:ph type="title"/>
          </p:nvPr>
        </p:nvSpPr>
        <p:spPr/>
        <p:txBody>
          <a:bodyPr/>
          <a:lstStyle/>
          <a:p>
            <a:r>
              <a:rPr lang="sv-SE"/>
              <a:t>Klicka här för att ändra format</a:t>
            </a:r>
          </a:p>
        </p:txBody>
      </p:sp>
      <p:sp>
        <p:nvSpPr>
          <p:cNvPr id="3" name="Content Placeholder 2">
            <a:extLst>
              <a:ext uri="{FF2B5EF4-FFF2-40B4-BE49-F238E27FC236}">
                <a16:creationId xmlns:a16="http://schemas.microsoft.com/office/drawing/2014/main" id="{FB419E63-E77F-4E5C-A0E8-BCA293EF04B9}"/>
              </a:ext>
            </a:extLst>
          </p:cNvPr>
          <p:cNvSpPr>
            <a:spLocks noGrp="1"/>
          </p:cNvSpPr>
          <p:nvPr>
            <p:ph sz="half" idx="1"/>
          </p:nvPr>
        </p:nvSpPr>
        <p:spPr>
          <a:xfrm>
            <a:off x="695325" y="1628775"/>
            <a:ext cx="5040314" cy="4571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6457AB56-0BE9-416C-9BDE-8B77F471FB0E}"/>
              </a:ext>
            </a:extLst>
          </p:cNvPr>
          <p:cNvSpPr>
            <a:spLocks noGrp="1"/>
          </p:cNvSpPr>
          <p:nvPr>
            <p:ph sz="half" idx="2"/>
          </p:nvPr>
        </p:nvSpPr>
        <p:spPr>
          <a:xfrm>
            <a:off x="6456363" y="1628775"/>
            <a:ext cx="5040313"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a:extLst>
              <a:ext uri="{FF2B5EF4-FFF2-40B4-BE49-F238E27FC236}">
                <a16:creationId xmlns:a16="http://schemas.microsoft.com/office/drawing/2014/main" id="{757D3137-168C-4AF8-B309-065FEBEC9F5A}"/>
              </a:ext>
            </a:extLst>
          </p:cNvPr>
          <p:cNvSpPr>
            <a:spLocks noGrp="1"/>
          </p:cNvSpPr>
          <p:nvPr>
            <p:ph type="dt" sz="half" idx="10"/>
          </p:nvPr>
        </p:nvSpPr>
        <p:spPr/>
        <p:txBody>
          <a:bodyPr/>
          <a:lstStyle/>
          <a:p>
            <a:fld id="{3E111D8F-EC3C-1A4C-9355-608D1B5E3C14}" type="datetime1">
              <a:rPr lang="sv-SE" smtClean="0"/>
              <a:t>2022-02-08</a:t>
            </a:fld>
            <a:endParaRPr lang="sv-SE" dirty="0"/>
          </a:p>
        </p:txBody>
      </p:sp>
      <p:sp>
        <p:nvSpPr>
          <p:cNvPr id="10" name="Platshållare för sidfot 9">
            <a:extLst>
              <a:ext uri="{FF2B5EF4-FFF2-40B4-BE49-F238E27FC236}">
                <a16:creationId xmlns:a16="http://schemas.microsoft.com/office/drawing/2014/main" id="{B006D649-7371-4348-9391-0D66E429A5B8}"/>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42088DC9-A6D1-4A83-AD27-6B27AAEF0528}"/>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2824087713"/>
      </p:ext>
    </p:extLst>
  </p:cSld>
  <p:clrMapOvr>
    <a:masterClrMapping/>
  </p:clrMapOvr>
  <p:transition spd="med">
    <p:fade/>
  </p:transition>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0BBE-BD2C-4D2C-BDB7-4801A69B7770}"/>
              </a:ext>
            </a:extLst>
          </p:cNvPr>
          <p:cNvSpPr>
            <a:spLocks noGrp="1"/>
          </p:cNvSpPr>
          <p:nvPr>
            <p:ph type="title"/>
          </p:nvPr>
        </p:nvSpPr>
        <p:spPr>
          <a:xfrm>
            <a:off x="695325" y="637200"/>
            <a:ext cx="10801350" cy="1090324"/>
          </a:xfrm>
        </p:spPr>
        <p:txBody>
          <a:body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EF2529AB-A2BE-4077-8961-59827A67CC6C}"/>
              </a:ext>
            </a:extLst>
          </p:cNvPr>
          <p:cNvSpPr>
            <a:spLocks noGrp="1"/>
          </p:cNvSpPr>
          <p:nvPr>
            <p:ph type="body" idx="1"/>
          </p:nvPr>
        </p:nvSpPr>
        <p:spPr>
          <a:xfrm>
            <a:off x="695325" y="1175254"/>
            <a:ext cx="5040313" cy="823912"/>
          </a:xfrm>
        </p:spPr>
        <p:txBody>
          <a:bodyPr anchor="b"/>
          <a:lstStyle>
            <a:lvl1pPr marL="0" indent="0">
              <a:lnSpc>
                <a:spcPct val="80000"/>
              </a:lnSpc>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01D34BB8-C5F6-4AFE-B26D-3A8F942F09CE}"/>
              </a:ext>
            </a:extLst>
          </p:cNvPr>
          <p:cNvSpPr>
            <a:spLocks noGrp="1"/>
          </p:cNvSpPr>
          <p:nvPr>
            <p:ph sz="half" idx="2"/>
          </p:nvPr>
        </p:nvSpPr>
        <p:spPr>
          <a:xfrm>
            <a:off x="695325" y="2169622"/>
            <a:ext cx="5040313" cy="40200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7E1C10CE-EBA0-4594-831F-01ACD04D8911}"/>
              </a:ext>
            </a:extLst>
          </p:cNvPr>
          <p:cNvSpPr>
            <a:spLocks noGrp="1"/>
          </p:cNvSpPr>
          <p:nvPr>
            <p:ph type="body" sz="quarter" idx="3"/>
          </p:nvPr>
        </p:nvSpPr>
        <p:spPr>
          <a:xfrm>
            <a:off x="6456362" y="1175254"/>
            <a:ext cx="5040313" cy="823912"/>
          </a:xfrm>
        </p:spPr>
        <p:txBody>
          <a:bodyPr anchor="b"/>
          <a:lstStyle>
            <a:lvl1pPr marL="0" indent="0">
              <a:lnSpc>
                <a:spcPct val="80000"/>
              </a:lnSpc>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97EBBB80-E87C-4490-A9DF-951862617CEC}"/>
              </a:ext>
            </a:extLst>
          </p:cNvPr>
          <p:cNvSpPr>
            <a:spLocks noGrp="1"/>
          </p:cNvSpPr>
          <p:nvPr>
            <p:ph sz="quarter" idx="4"/>
          </p:nvPr>
        </p:nvSpPr>
        <p:spPr>
          <a:xfrm>
            <a:off x="6456362" y="2169622"/>
            <a:ext cx="5040313" cy="40200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12508051-5758-43CA-89F5-CDD5AB65754E}"/>
              </a:ext>
            </a:extLst>
          </p:cNvPr>
          <p:cNvSpPr>
            <a:spLocks noGrp="1"/>
          </p:cNvSpPr>
          <p:nvPr>
            <p:ph type="dt" sz="half" idx="10"/>
          </p:nvPr>
        </p:nvSpPr>
        <p:spPr/>
        <p:txBody>
          <a:bodyPr/>
          <a:lstStyle/>
          <a:p>
            <a:fld id="{66B0415A-9C17-524C-A158-53CE583FF9AC}" type="datetime1">
              <a:rPr lang="sv-SE" smtClean="0"/>
              <a:t>2022-02-08</a:t>
            </a:fld>
            <a:endParaRPr lang="sv-SE" dirty="0"/>
          </a:p>
        </p:txBody>
      </p:sp>
      <p:sp>
        <p:nvSpPr>
          <p:cNvPr id="8" name="Footer Placeholder 7">
            <a:extLst>
              <a:ext uri="{FF2B5EF4-FFF2-40B4-BE49-F238E27FC236}">
                <a16:creationId xmlns:a16="http://schemas.microsoft.com/office/drawing/2014/main" id="{B3491799-F27D-4EA7-8CE9-D34CF4F10C70}"/>
              </a:ext>
            </a:extLst>
          </p:cNvPr>
          <p:cNvSpPr>
            <a:spLocks noGrp="1"/>
          </p:cNvSpPr>
          <p:nvPr>
            <p:ph type="ftr" sz="quarter" idx="11"/>
          </p:nvPr>
        </p:nvSpPr>
        <p:spPr/>
        <p:txBody>
          <a:bodyPr/>
          <a:lstStyle/>
          <a:p>
            <a:r>
              <a:rPr lang="sv-SE"/>
              <a:t>Sidfot</a:t>
            </a:r>
            <a:endParaRPr lang="sv-SE" dirty="0"/>
          </a:p>
        </p:txBody>
      </p:sp>
      <p:sp>
        <p:nvSpPr>
          <p:cNvPr id="9" name="Slide Number Placeholder 8">
            <a:extLst>
              <a:ext uri="{FF2B5EF4-FFF2-40B4-BE49-F238E27FC236}">
                <a16:creationId xmlns:a16="http://schemas.microsoft.com/office/drawing/2014/main" id="{83A4B6F4-4D44-4647-8F09-90E269514FF8}"/>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1138362775"/>
      </p:ext>
    </p:extLst>
  </p:cSld>
  <p:clrMapOvr>
    <a:masterClrMapping/>
  </p:clrMapOvr>
  <p:transition spd="med">
    <p:fade/>
  </p:transition>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2EBCA-EEF1-4B38-AF87-121D3227D44E}"/>
              </a:ext>
            </a:extLst>
          </p:cNvPr>
          <p:cNvSpPr>
            <a:spLocks noGrp="1"/>
          </p:cNvSpPr>
          <p:nvPr>
            <p:ph type="title"/>
          </p:nvPr>
        </p:nvSpPr>
        <p:spPr/>
        <p:txBody>
          <a:bodyPr/>
          <a:lstStyle/>
          <a:p>
            <a:r>
              <a:rPr lang="sv-SE"/>
              <a:t>Klicka här för att ändra format</a:t>
            </a:r>
            <a:endParaRPr lang="sv-SE" dirty="0"/>
          </a:p>
        </p:txBody>
      </p:sp>
      <p:sp>
        <p:nvSpPr>
          <p:cNvPr id="3" name="Date Placeholder 2">
            <a:extLst>
              <a:ext uri="{FF2B5EF4-FFF2-40B4-BE49-F238E27FC236}">
                <a16:creationId xmlns:a16="http://schemas.microsoft.com/office/drawing/2014/main" id="{90AD5BEC-9A8E-4AC0-8C3B-BDA1466371C9}"/>
              </a:ext>
            </a:extLst>
          </p:cNvPr>
          <p:cNvSpPr>
            <a:spLocks noGrp="1"/>
          </p:cNvSpPr>
          <p:nvPr>
            <p:ph type="dt" sz="half" idx="10"/>
          </p:nvPr>
        </p:nvSpPr>
        <p:spPr/>
        <p:txBody>
          <a:bodyPr/>
          <a:lstStyle/>
          <a:p>
            <a:fld id="{E41767D6-2BB5-3F4D-8080-4C6FEE2D58D7}" type="datetime1">
              <a:rPr lang="sv-SE" smtClean="0"/>
              <a:t>2022-02-08</a:t>
            </a:fld>
            <a:endParaRPr lang="sv-SE" dirty="0"/>
          </a:p>
        </p:txBody>
      </p:sp>
      <p:sp>
        <p:nvSpPr>
          <p:cNvPr id="4" name="Footer Placeholder 3">
            <a:extLst>
              <a:ext uri="{FF2B5EF4-FFF2-40B4-BE49-F238E27FC236}">
                <a16:creationId xmlns:a16="http://schemas.microsoft.com/office/drawing/2014/main" id="{EAAC1E0A-6D82-4A5B-A0BA-16F1C3C6ED98}"/>
              </a:ext>
            </a:extLst>
          </p:cNvPr>
          <p:cNvSpPr>
            <a:spLocks noGrp="1"/>
          </p:cNvSpPr>
          <p:nvPr>
            <p:ph type="ftr" sz="quarter" idx="11"/>
          </p:nvPr>
        </p:nvSpPr>
        <p:spPr/>
        <p:txBody>
          <a:bodyPr/>
          <a:lstStyle/>
          <a:p>
            <a:r>
              <a:rPr lang="sv-SE"/>
              <a:t>Sidfot</a:t>
            </a:r>
            <a:endParaRPr lang="sv-SE" dirty="0"/>
          </a:p>
        </p:txBody>
      </p:sp>
      <p:sp>
        <p:nvSpPr>
          <p:cNvPr id="5" name="Slide Number Placeholder 4">
            <a:extLst>
              <a:ext uri="{FF2B5EF4-FFF2-40B4-BE49-F238E27FC236}">
                <a16:creationId xmlns:a16="http://schemas.microsoft.com/office/drawing/2014/main" id="{E92AA7CB-2BC3-4045-A295-E73CB4DE1D68}"/>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394373227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95D7D8-B0C8-4120-A08C-9DB3F03815E4}"/>
              </a:ext>
            </a:extLst>
          </p:cNvPr>
          <p:cNvSpPr>
            <a:spLocks noGrp="1"/>
          </p:cNvSpPr>
          <p:nvPr>
            <p:ph type="dt" sz="half" idx="10"/>
          </p:nvPr>
        </p:nvSpPr>
        <p:spPr/>
        <p:txBody>
          <a:bodyPr/>
          <a:lstStyle/>
          <a:p>
            <a:fld id="{D9910860-F2A3-4348-93DE-A0800F37C2B8}" type="datetime1">
              <a:rPr lang="sv-SE" smtClean="0"/>
              <a:t>2022-02-08</a:t>
            </a:fld>
            <a:endParaRPr lang="sv-SE" dirty="0"/>
          </a:p>
        </p:txBody>
      </p:sp>
      <p:sp>
        <p:nvSpPr>
          <p:cNvPr id="3" name="Footer Placeholder 2">
            <a:extLst>
              <a:ext uri="{FF2B5EF4-FFF2-40B4-BE49-F238E27FC236}">
                <a16:creationId xmlns:a16="http://schemas.microsoft.com/office/drawing/2014/main" id="{E3600E77-672E-4FCC-B0FF-F970E8E21BA3}"/>
              </a:ext>
            </a:extLst>
          </p:cNvPr>
          <p:cNvSpPr>
            <a:spLocks noGrp="1"/>
          </p:cNvSpPr>
          <p:nvPr>
            <p:ph type="ftr" sz="quarter" idx="11"/>
          </p:nvPr>
        </p:nvSpPr>
        <p:spPr/>
        <p:txBody>
          <a:bodyPr/>
          <a:lstStyle/>
          <a:p>
            <a:r>
              <a:rPr lang="sv-SE"/>
              <a:t>Sidfot</a:t>
            </a:r>
            <a:endParaRPr lang="sv-SE" dirty="0"/>
          </a:p>
        </p:txBody>
      </p:sp>
      <p:sp>
        <p:nvSpPr>
          <p:cNvPr id="4" name="Slide Number Placeholder 3">
            <a:extLst>
              <a:ext uri="{FF2B5EF4-FFF2-40B4-BE49-F238E27FC236}">
                <a16:creationId xmlns:a16="http://schemas.microsoft.com/office/drawing/2014/main" id="{51222AF1-C284-482E-B39E-3B2094A551CA}"/>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164994444"/>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Faktaru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6" y="636812"/>
            <a:ext cx="7056437"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6" y="1628775"/>
            <a:ext cx="7056437"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B1A1F43D-2CF9-324D-8D9B-953CBD3C80C9}"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9" name="Platshållare för text 8">
            <a:extLst>
              <a:ext uri="{FF2B5EF4-FFF2-40B4-BE49-F238E27FC236}">
                <a16:creationId xmlns:a16="http://schemas.microsoft.com/office/drawing/2014/main" id="{3EC89EAB-EF61-4D3B-A040-B99A79375F89}"/>
              </a:ext>
            </a:extLst>
          </p:cNvPr>
          <p:cNvSpPr>
            <a:spLocks noGrp="1"/>
          </p:cNvSpPr>
          <p:nvPr>
            <p:ph type="body" sz="quarter" idx="13"/>
          </p:nvPr>
        </p:nvSpPr>
        <p:spPr>
          <a:xfrm>
            <a:off x="8472488" y="188913"/>
            <a:ext cx="3527425" cy="6011862"/>
          </a:xfrm>
          <a:solidFill>
            <a:schemeClr val="accent1"/>
          </a:solidFill>
        </p:spPr>
        <p:txBody>
          <a:bodyPr anchor="ctr" anchorCtr="1"/>
          <a:lstStyle>
            <a:lvl1pPr>
              <a:buClr>
                <a:schemeClr val="bg1"/>
              </a:buClr>
              <a:defRPr sz="2000">
                <a:solidFill>
                  <a:schemeClr val="bg1"/>
                </a:solidFill>
              </a:defRPr>
            </a:lvl1pPr>
            <a:lvl2pPr>
              <a:defRPr sz="1800">
                <a:solidFill>
                  <a:schemeClr val="bg1"/>
                </a:solidFill>
              </a:defRPr>
            </a:lvl2pPr>
            <a:lvl3pPr>
              <a:defRPr sz="1600">
                <a:solidFill>
                  <a:schemeClr val="bg1"/>
                </a:solidFill>
              </a:defRPr>
            </a:lvl3pPr>
            <a:lvl4pPr>
              <a:defRPr sz="2000">
                <a:solidFill>
                  <a:schemeClr val="bg1"/>
                </a:solidFill>
              </a:defRPr>
            </a:lvl4pPr>
            <a:lvl5pPr>
              <a:defRPr sz="20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61026126"/>
      </p:ext>
    </p:extLst>
  </p:cSld>
  <p:clrMapOvr>
    <a:masterClrMapping/>
  </p:clrMapOvr>
  <p:transition spd="med">
    <p:fade/>
  </p:transition>
  <p:extLst>
    <p:ext uri="{DCECCB84-F9BA-43D5-87BE-67443E8EF086}">
      <p15:sldGuideLst xmlns:p15="http://schemas.microsoft.com/office/powerpoint/2012/main">
        <p15:guide id="1" pos="5337">
          <p15:clr>
            <a:srgbClr val="FBAE40"/>
          </p15:clr>
        </p15:guide>
        <p15:guide id="2" pos="4883">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Ruta för illustra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B8720F90-25C1-784D-B65F-7F7A8D0E2550}"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7" name="Rektangel 6">
            <a:extLst>
              <a:ext uri="{FF2B5EF4-FFF2-40B4-BE49-F238E27FC236}">
                <a16:creationId xmlns:a16="http://schemas.microsoft.com/office/drawing/2014/main" id="{CFE09383-41D2-496A-86D8-E0FEB629E7EB}"/>
              </a:ext>
            </a:extLst>
          </p:cNvPr>
          <p:cNvSpPr/>
          <p:nvPr/>
        </p:nvSpPr>
        <p:spPr bwMode="gray">
          <a:xfrm>
            <a:off x="6456363" y="188913"/>
            <a:ext cx="5543550"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spTree>
    <p:extLst>
      <p:ext uri="{BB962C8B-B14F-4D97-AF65-F5344CB8AC3E}">
        <p14:creationId xmlns:p14="http://schemas.microsoft.com/office/powerpoint/2010/main" val="2925663173"/>
      </p:ext>
    </p:extLst>
  </p:cSld>
  <p:clrMapOvr>
    <a:masterClrMapping/>
  </p:clrMapOvr>
  <p:transition spd="med">
    <p:fade/>
  </p:transition>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Ruta för illustra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81282C60-A153-6849-8FCC-07FBD8997A21}"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7" name="Rektangel 6">
            <a:extLst>
              <a:ext uri="{FF2B5EF4-FFF2-40B4-BE49-F238E27FC236}">
                <a16:creationId xmlns:a16="http://schemas.microsoft.com/office/drawing/2014/main" id="{CFE09383-41D2-496A-86D8-E0FEB629E7EB}"/>
              </a:ext>
            </a:extLst>
          </p:cNvPr>
          <p:cNvSpPr/>
          <p:nvPr/>
        </p:nvSpPr>
        <p:spPr bwMode="gray">
          <a:xfrm>
            <a:off x="6456363" y="188913"/>
            <a:ext cx="5543550" cy="60118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spTree>
    <p:extLst>
      <p:ext uri="{BB962C8B-B14F-4D97-AF65-F5344CB8AC3E}">
        <p14:creationId xmlns:p14="http://schemas.microsoft.com/office/powerpoint/2010/main" val="3443593305"/>
      </p:ext>
    </p:extLst>
  </p:cSld>
  <p:clrMapOvr>
    <a:masterClrMapping/>
  </p:clrMapOvr>
  <p:transition spd="med">
    <p:fade/>
  </p:transition>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Ruta för illustra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87E45576-3B2B-E243-82C3-72C0FE11B611}"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7" name="Rektangel 6">
            <a:extLst>
              <a:ext uri="{FF2B5EF4-FFF2-40B4-BE49-F238E27FC236}">
                <a16:creationId xmlns:a16="http://schemas.microsoft.com/office/drawing/2014/main" id="{CFE09383-41D2-496A-86D8-E0FEB629E7EB}"/>
              </a:ext>
            </a:extLst>
          </p:cNvPr>
          <p:cNvSpPr/>
          <p:nvPr/>
        </p:nvSpPr>
        <p:spPr bwMode="gray">
          <a:xfrm>
            <a:off x="6456363" y="188913"/>
            <a:ext cx="5543550" cy="601186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spTree>
    <p:extLst>
      <p:ext uri="{BB962C8B-B14F-4D97-AF65-F5344CB8AC3E}">
        <p14:creationId xmlns:p14="http://schemas.microsoft.com/office/powerpoint/2010/main" val="3700708002"/>
      </p:ext>
    </p:extLst>
  </p:cSld>
  <p:clrMapOvr>
    <a:masterClrMapping/>
  </p:clrMapOvr>
  <p:transition spd="med">
    <p:fade/>
  </p:transition>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Foto, lå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5" y="635267"/>
            <a:ext cx="10801350"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5" y="1628775"/>
            <a:ext cx="5040314"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2D6D0511-D77E-3F4E-A046-3AD46ED0CA5C}"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6456363" y="1628775"/>
            <a:ext cx="5543551" cy="4572000"/>
          </a:xfrm>
        </p:spPr>
        <p:txBody>
          <a:bodyPr lIns="288000" tIns="1728000" rIns="288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422304629"/>
      </p:ext>
    </p:extLst>
  </p:cSld>
  <p:clrMapOvr>
    <a:masterClrMapping/>
  </p:clrMapOvr>
  <p:transition spd="med">
    <p:fade/>
  </p:transition>
  <p:extLst>
    <p:ext uri="{DCECCB84-F9BA-43D5-87BE-67443E8EF086}">
      <p15:sldGuideLst xmlns:p15="http://schemas.microsoft.com/office/powerpoint/2012/main">
        <p15:guide id="1" pos="4067">
          <p15:clr>
            <a:srgbClr val="FBAE40"/>
          </p15:clr>
        </p15:guide>
        <p15:guide id="2" pos="361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Foto, sm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5" y="635267"/>
            <a:ext cx="7056439"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4" y="1628775"/>
            <a:ext cx="7056439"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1FCE7E4C-6F88-114B-9DB1-BEC4054DF1B5}"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8472488" y="188913"/>
            <a:ext cx="3527425" cy="6011862"/>
          </a:xfrm>
        </p:spPr>
        <p:txBody>
          <a:bodyPr lIns="288000" tIns="2016000" rIns="288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2703739695"/>
      </p:ext>
    </p:extLst>
  </p:cSld>
  <p:clrMapOvr>
    <a:masterClrMapping/>
  </p:clrMapOvr>
  <p:transition spd="med">
    <p:fade/>
  </p:transition>
  <p:extLst>
    <p:ext uri="{DCECCB84-F9BA-43D5-87BE-67443E8EF086}">
      <p15:sldGuideLst xmlns:p15="http://schemas.microsoft.com/office/powerpoint/2012/main">
        <p15:guide id="1" pos="4883">
          <p15:clr>
            <a:srgbClr val="FBAE40"/>
          </p15:clr>
        </p15:guide>
        <p15:guide id="2" pos="533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Foto, halvsi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5" y="635267"/>
            <a:ext cx="5040313"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5" y="1628775"/>
            <a:ext cx="5040314"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DFF5D267-B24B-8D4F-BF0A-E7C12FC2C468}"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6456363" y="188913"/>
            <a:ext cx="5543550" cy="6011862"/>
          </a:xfrm>
        </p:spPr>
        <p:txBody>
          <a:bodyPr tIns="2340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605528285"/>
      </p:ext>
    </p:extLst>
  </p:cSld>
  <p:clrMapOvr>
    <a:masterClrMapping/>
  </p:clrMapOvr>
  <p:transition spd="med">
    <p:fade/>
  </p:transition>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Foto, fullbred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5" y="635267"/>
            <a:ext cx="10801350" cy="997196"/>
          </a:xfrm>
        </p:spPr>
        <p:txBody>
          <a:bodyPr/>
          <a:lstStyle/>
          <a:p>
            <a:r>
              <a:rPr lang="sv-SE"/>
              <a:t>Klicka här för att ändra format</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6B67A1C6-5437-C548-AFFA-1940D776AA67}"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192088" y="1237673"/>
            <a:ext cx="11807826" cy="4963102"/>
          </a:xfrm>
        </p:spPr>
        <p:txBody>
          <a:bodyPr tIns="1872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33567883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Foto, helsi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F9660559-CB26-7147-9BC9-0113C161B269}"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192088" y="188913"/>
            <a:ext cx="11807826" cy="6011862"/>
          </a:xfrm>
        </p:spPr>
        <p:txBody>
          <a:bodyPr tIns="2340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267991444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83AA02-D74D-4979-822D-6629D049E339}"/>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Vertical Text Placeholder 2">
            <a:extLst>
              <a:ext uri="{FF2B5EF4-FFF2-40B4-BE49-F238E27FC236}">
                <a16:creationId xmlns:a16="http://schemas.microsoft.com/office/drawing/2014/main" id="{C5693C35-DE54-4181-8466-2CF41038A52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445D2756-A34B-462E-95FB-FA159BF21229}"/>
              </a:ext>
            </a:extLst>
          </p:cNvPr>
          <p:cNvSpPr>
            <a:spLocks noGrp="1"/>
          </p:cNvSpPr>
          <p:nvPr>
            <p:ph type="dt" sz="half" idx="10"/>
          </p:nvPr>
        </p:nvSpPr>
        <p:spPr/>
        <p:txBody>
          <a:bodyPr/>
          <a:lstStyle/>
          <a:p>
            <a:fld id="{2D2A12EA-D62B-F042-BC4F-E75E5B96E7F5}" type="datetime1">
              <a:rPr lang="sv-SE" smtClean="0"/>
              <a:t>2022-02-08</a:t>
            </a:fld>
            <a:endParaRPr lang="sv-SE" dirty="0"/>
          </a:p>
        </p:txBody>
      </p:sp>
      <p:sp>
        <p:nvSpPr>
          <p:cNvPr id="5" name="Footer Placeholder 4">
            <a:extLst>
              <a:ext uri="{FF2B5EF4-FFF2-40B4-BE49-F238E27FC236}">
                <a16:creationId xmlns:a16="http://schemas.microsoft.com/office/drawing/2014/main" id="{62D142FB-350D-4AE6-B3F2-D5DEF36CD9BB}"/>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648267F8-36EB-465C-BCE1-06CA8C2EFC3D}"/>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270833582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endParaRPr lang="sv-SE" dirty="0"/>
          </a:p>
        </p:txBody>
      </p:sp>
      <p:sp>
        <p:nvSpPr>
          <p:cNvPr id="3" name="Platshållare för innehåll 2"/>
          <p:cNvSpPr>
            <a:spLocks noGrp="1"/>
          </p:cNvSpPr>
          <p:nvPr>
            <p:ph idx="1"/>
          </p:nvPr>
        </p:nvSpPr>
        <p:spPr>
          <a:xfrm>
            <a:off x="623392" y="1340768"/>
            <a:ext cx="10273141" cy="4320852"/>
          </a:xfrm>
        </p:spPr>
        <p:txBody>
          <a:bodyPr/>
          <a:lstStyle>
            <a:lvl1pPr>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8" name="Rak 7"/>
          <p:cNvCxnSpPr/>
          <p:nvPr userDrawn="1"/>
        </p:nvCxnSpPr>
        <p:spPr>
          <a:xfrm>
            <a:off x="623392" y="1124744"/>
            <a:ext cx="10945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12124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Rubrik och text">
    <p:spTree>
      <p:nvGrpSpPr>
        <p:cNvPr id="1" name=""/>
        <p:cNvGrpSpPr/>
        <p:nvPr/>
      </p:nvGrpSpPr>
      <p:grpSpPr>
        <a:xfrm>
          <a:off x="0" y="0"/>
          <a:ext cx="0" cy="0"/>
          <a:chOff x="0" y="0"/>
          <a:chExt cx="0" cy="0"/>
        </a:xfrm>
      </p:grpSpPr>
      <p:sp>
        <p:nvSpPr>
          <p:cNvPr id="13" name="Platshållare för text 12"/>
          <p:cNvSpPr>
            <a:spLocks noGrp="1"/>
          </p:cNvSpPr>
          <p:nvPr>
            <p:ph type="body" sz="quarter" idx="10"/>
          </p:nvPr>
        </p:nvSpPr>
        <p:spPr>
          <a:xfrm>
            <a:off x="651933" y="1406526"/>
            <a:ext cx="10996084" cy="4759325"/>
          </a:xfrm>
        </p:spPr>
        <p:txBody>
          <a:bodyPr/>
          <a:lstStyle>
            <a:lvl1pPr>
              <a:defRPr>
                <a:solidFill>
                  <a:srgbClr val="404F5B"/>
                </a:solidFill>
              </a:defRPr>
            </a:lvl1pPr>
            <a:lvl2pPr>
              <a:defRPr>
                <a:solidFill>
                  <a:srgbClr val="404F5B"/>
                </a:solidFill>
              </a:defRPr>
            </a:lvl2pPr>
            <a:lvl3pPr>
              <a:defRPr>
                <a:solidFill>
                  <a:srgbClr val="404F5B"/>
                </a:solidFill>
              </a:defRPr>
            </a:lvl3pPr>
            <a:lvl4pPr>
              <a:defRPr>
                <a:solidFill>
                  <a:srgbClr val="404F5B"/>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a:t>Klicka här för att ändra format</a:t>
            </a:r>
            <a:endParaRPr lang="sv-SE" dirty="0"/>
          </a:p>
        </p:txBody>
      </p:sp>
    </p:spTree>
    <p:extLst>
      <p:ext uri="{BB962C8B-B14F-4D97-AF65-F5344CB8AC3E}">
        <p14:creationId xmlns:p14="http://schemas.microsoft.com/office/powerpoint/2010/main" val="841178475"/>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13" name="Platshållare för text 12"/>
          <p:cNvSpPr>
            <a:spLocks noGrp="1"/>
          </p:cNvSpPr>
          <p:nvPr>
            <p:ph type="body" sz="quarter" idx="10"/>
          </p:nvPr>
        </p:nvSpPr>
        <p:spPr>
          <a:xfrm>
            <a:off x="651933" y="1406526"/>
            <a:ext cx="10996084" cy="4759325"/>
          </a:xfrm>
        </p:spPr>
        <p:txBody>
          <a:bodyPr/>
          <a:lstStyle>
            <a:lvl1pPr>
              <a:defRPr>
                <a:solidFill>
                  <a:srgbClr val="404F5B"/>
                </a:solidFill>
              </a:defRPr>
            </a:lvl1pPr>
            <a:lvl2pPr>
              <a:defRPr>
                <a:solidFill>
                  <a:srgbClr val="404F5B"/>
                </a:solidFill>
              </a:defRPr>
            </a:lvl2pPr>
            <a:lvl3pPr>
              <a:defRPr>
                <a:solidFill>
                  <a:srgbClr val="404F5B"/>
                </a:solidFill>
              </a:defRPr>
            </a:lvl3pPr>
            <a:lvl4pPr>
              <a:defRPr>
                <a:solidFill>
                  <a:srgbClr val="404F5B"/>
                </a:solidFill>
              </a:defRPr>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407954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4" name="Platshållare för innehåll 3"/>
          <p:cNvSpPr>
            <a:spLocks noGrp="1"/>
          </p:cNvSpPr>
          <p:nvPr>
            <p:ph sz="quarter" idx="10"/>
          </p:nvPr>
        </p:nvSpPr>
        <p:spPr>
          <a:xfrm>
            <a:off x="651934" y="1406525"/>
            <a:ext cx="10996084" cy="46545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6"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1841599622"/>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Headline, sub-headline and content">
    <p:spTree>
      <p:nvGrpSpPr>
        <p:cNvPr id="1" name=""/>
        <p:cNvGrpSpPr/>
        <p:nvPr/>
      </p:nvGrpSpPr>
      <p:grpSpPr>
        <a:xfrm>
          <a:off x="0" y="0"/>
          <a:ext cx="0" cy="0"/>
          <a:chOff x="0" y="0"/>
          <a:chExt cx="0" cy="0"/>
        </a:xfrm>
      </p:grpSpPr>
      <p:sp>
        <p:nvSpPr>
          <p:cNvPr id="10" name="Platshållare för innehåll 9"/>
          <p:cNvSpPr>
            <a:spLocks noGrp="1"/>
          </p:cNvSpPr>
          <p:nvPr>
            <p:ph sz="quarter" idx="43"/>
          </p:nvPr>
        </p:nvSpPr>
        <p:spPr>
          <a:xfrm>
            <a:off x="668403" y="2193636"/>
            <a:ext cx="10979615" cy="3987031"/>
          </a:xfrm>
          <a:prstGeom prst="rect">
            <a:avLst/>
          </a:prstGeom>
        </p:spPr>
        <p:txBody>
          <a:bodyPr/>
          <a:lstStyle>
            <a:lvl1pPr marL="0" indent="0">
              <a:spcAft>
                <a:spcPts val="600"/>
              </a:spcAft>
              <a:buNone/>
              <a:defRPr baseline="0"/>
            </a:lvl1pPr>
            <a:lvl2pPr>
              <a:buNone/>
              <a:defRPr/>
            </a:lvl2pPr>
            <a:lvl3pPr>
              <a:buNone/>
              <a:defRPr/>
            </a:lvl3pPr>
            <a:lvl4pPr>
              <a:buNone/>
              <a:defRPr/>
            </a:lvl4pPr>
            <a:lvl5pPr>
              <a:buNone/>
              <a:defRPr/>
            </a:lvl5pPr>
          </a:lstStyle>
          <a:p>
            <a:pPr lvl="0"/>
            <a:r>
              <a:rPr lang="sv-SE"/>
              <a:t>Klicka här för att ändra format på bakgrundstexten</a:t>
            </a:r>
          </a:p>
        </p:txBody>
      </p:sp>
      <p:sp>
        <p:nvSpPr>
          <p:cNvPr id="5" name="Platshållare för text 14"/>
          <p:cNvSpPr>
            <a:spLocks noGrp="1"/>
          </p:cNvSpPr>
          <p:nvPr>
            <p:ph type="body" sz="quarter" idx="42"/>
          </p:nvPr>
        </p:nvSpPr>
        <p:spPr>
          <a:xfrm>
            <a:off x="668403" y="1406526"/>
            <a:ext cx="10979615" cy="647647"/>
          </a:xfrm>
          <a:prstGeom prst="rect">
            <a:avLst/>
          </a:prstGeom>
        </p:spPr>
        <p:txBody>
          <a:bodyPr>
            <a:normAutofit/>
          </a:bodyPr>
          <a:lstStyle>
            <a:lvl1pPr marL="0" indent="0">
              <a:spcBef>
                <a:spcPts val="0"/>
              </a:spcBef>
              <a:spcAft>
                <a:spcPts val="0"/>
              </a:spcAft>
              <a:buFontTx/>
              <a:buNone/>
              <a:defRPr sz="2000" b="1">
                <a:solidFill>
                  <a:srgbClr val="404F5B"/>
                </a:solidFill>
              </a:defRPr>
            </a:lvl1pPr>
            <a:lvl2pPr>
              <a:buFontTx/>
              <a:buNone/>
              <a:defRPr/>
            </a:lvl2pPr>
            <a:lvl3pPr>
              <a:buFontTx/>
              <a:buNone/>
              <a:defRPr/>
            </a:lvl3pPr>
            <a:lvl4pPr>
              <a:buFontTx/>
              <a:buNone/>
              <a:defRPr/>
            </a:lvl4pPr>
            <a:lvl5pPr>
              <a:buFontTx/>
              <a:buNone/>
              <a:defRPr/>
            </a:lvl5pPr>
          </a:lstStyle>
          <a:p>
            <a:pPr lvl="0"/>
            <a:r>
              <a:rPr lang="sv-SE"/>
              <a:t>Klicka här för att ändra format på bakgrundstexten</a:t>
            </a:r>
          </a:p>
        </p:txBody>
      </p:sp>
      <p:sp>
        <p:nvSpPr>
          <p:cNvPr id="6"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1424715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eadline, sub-headline and 2 content">
    <p:spTree>
      <p:nvGrpSpPr>
        <p:cNvPr id="1" name=""/>
        <p:cNvGrpSpPr/>
        <p:nvPr/>
      </p:nvGrpSpPr>
      <p:grpSpPr>
        <a:xfrm>
          <a:off x="0" y="0"/>
          <a:ext cx="0" cy="0"/>
          <a:chOff x="0" y="0"/>
          <a:chExt cx="0" cy="0"/>
        </a:xfrm>
      </p:grpSpPr>
      <p:sp>
        <p:nvSpPr>
          <p:cNvPr id="9" name="Platshållare för innehåll 7"/>
          <p:cNvSpPr>
            <a:spLocks noGrp="1"/>
          </p:cNvSpPr>
          <p:nvPr>
            <p:ph sz="quarter" idx="45"/>
          </p:nvPr>
        </p:nvSpPr>
        <p:spPr>
          <a:xfrm>
            <a:off x="651932" y="1406525"/>
            <a:ext cx="5441952" cy="4828019"/>
          </a:xfrm>
          <a:prstGeom prst="rect">
            <a:avLst/>
          </a:prstGeom>
        </p:spPr>
        <p:txBody>
          <a:bodyPr/>
          <a:lstStyle>
            <a:lvl1pPr>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11" name="Platshållare för innehåll 7"/>
          <p:cNvSpPr>
            <a:spLocks noGrp="1"/>
          </p:cNvSpPr>
          <p:nvPr>
            <p:ph sz="quarter" idx="46"/>
          </p:nvPr>
        </p:nvSpPr>
        <p:spPr>
          <a:xfrm>
            <a:off x="6145266" y="1406525"/>
            <a:ext cx="5506865" cy="4828019"/>
          </a:xfrm>
          <a:prstGeom prst="rect">
            <a:avLst/>
          </a:prstGeom>
        </p:spPr>
        <p:txBody>
          <a:bodyPr/>
          <a:lstStyle>
            <a:lvl1pPr>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accent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5"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11073261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eadline and 2 content">
    <p:spTree>
      <p:nvGrpSpPr>
        <p:cNvPr id="1" name=""/>
        <p:cNvGrpSpPr/>
        <p:nvPr/>
      </p:nvGrpSpPr>
      <p:grpSpPr>
        <a:xfrm>
          <a:off x="0" y="0"/>
          <a:ext cx="0" cy="0"/>
          <a:chOff x="0" y="0"/>
          <a:chExt cx="0" cy="0"/>
        </a:xfrm>
      </p:grpSpPr>
      <p:sp>
        <p:nvSpPr>
          <p:cNvPr id="5" name="Platshållare för innehåll 4"/>
          <p:cNvSpPr>
            <a:spLocks noGrp="1"/>
          </p:cNvSpPr>
          <p:nvPr>
            <p:ph sz="quarter" idx="11"/>
          </p:nvPr>
        </p:nvSpPr>
        <p:spPr>
          <a:xfrm>
            <a:off x="651934" y="1406525"/>
            <a:ext cx="10996085" cy="2391930"/>
          </a:xfrm>
          <a:prstGeom prst="rect">
            <a:avLst/>
          </a:prstGeom>
        </p:spPr>
        <p:txBody>
          <a:bodyPr/>
          <a:lstStyle>
            <a:lvl1pPr>
              <a:spcBef>
                <a:spcPts val="0"/>
              </a:spcBef>
              <a:spcAft>
                <a:spcPts val="600"/>
              </a:spcAft>
              <a:buClr>
                <a:schemeClr val="accent1"/>
              </a:buClr>
              <a:defRPr/>
            </a:lvl1pPr>
            <a:lvl2pPr>
              <a:spcBef>
                <a:spcPts val="0"/>
              </a:spcBef>
              <a:spcAft>
                <a:spcPts val="600"/>
              </a:spcAft>
              <a:buClr>
                <a:schemeClr val="accent1"/>
              </a:buClr>
              <a:defRPr/>
            </a:lvl2pPr>
            <a:lvl3pPr>
              <a:spcBef>
                <a:spcPts val="0"/>
              </a:spcBef>
              <a:spcAft>
                <a:spcPts val="600"/>
              </a:spcAft>
              <a:buClr>
                <a:schemeClr val="accent1"/>
              </a:buClr>
              <a:defRPr/>
            </a:lvl3pPr>
            <a:lvl4pPr>
              <a:spcBef>
                <a:spcPts val="0"/>
              </a:spcBef>
              <a:spcAft>
                <a:spcPts val="600"/>
              </a:spcAft>
              <a:buClr>
                <a:schemeClr val="accent1"/>
              </a:buClr>
              <a:defRPr/>
            </a:lvl4pPr>
            <a:lvl5pPr>
              <a:spcAft>
                <a:spcPts val="600"/>
              </a:spcAft>
              <a:buClr>
                <a:schemeClr val="tx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7" name="Platshållare för innehåll 6"/>
          <p:cNvSpPr>
            <a:spLocks noGrp="1"/>
          </p:cNvSpPr>
          <p:nvPr>
            <p:ph sz="quarter" idx="12"/>
          </p:nvPr>
        </p:nvSpPr>
        <p:spPr>
          <a:xfrm>
            <a:off x="651934" y="3870857"/>
            <a:ext cx="10996085" cy="2411412"/>
          </a:xfrm>
          <a:prstGeom prst="rect">
            <a:avLst/>
          </a:prstGeom>
        </p:spPr>
        <p:txBody>
          <a:bodyPr/>
          <a:lstStyle>
            <a:lvl1pPr>
              <a:spcBef>
                <a:spcPts val="0"/>
              </a:spcBef>
              <a:spcAft>
                <a:spcPts val="600"/>
              </a:spcAft>
              <a:buClr>
                <a:schemeClr val="accent1"/>
              </a:buClr>
              <a:defRPr>
                <a:solidFill>
                  <a:srgbClr val="404F5B"/>
                </a:solidFill>
              </a:defRPr>
            </a:lvl1pPr>
            <a:lvl2pPr>
              <a:spcBef>
                <a:spcPts val="0"/>
              </a:spcBef>
              <a:spcAft>
                <a:spcPts val="600"/>
              </a:spcAft>
              <a:buClr>
                <a:schemeClr val="accent1"/>
              </a:buClr>
              <a:defRPr>
                <a:solidFill>
                  <a:srgbClr val="404F5B"/>
                </a:solidFill>
              </a:defRPr>
            </a:lvl2pPr>
            <a:lvl3pPr>
              <a:spcBef>
                <a:spcPts val="0"/>
              </a:spcBef>
              <a:spcAft>
                <a:spcPts val="600"/>
              </a:spcAft>
              <a:buClr>
                <a:schemeClr val="accent1"/>
              </a:buClr>
              <a:defRPr>
                <a:solidFill>
                  <a:srgbClr val="404F5B"/>
                </a:solidFill>
              </a:defRPr>
            </a:lvl3pPr>
            <a:lvl4pPr>
              <a:spcBef>
                <a:spcPts val="0"/>
              </a:spcBef>
              <a:spcAft>
                <a:spcPts val="600"/>
              </a:spcAft>
              <a:buClr>
                <a:schemeClr val="accent1"/>
              </a:buClr>
              <a:defRPr>
                <a:solidFill>
                  <a:srgbClr val="404F5B"/>
                </a:solidFill>
              </a:defRPr>
            </a:lvl4pPr>
            <a:lvl5pPr>
              <a:spcAft>
                <a:spcPts val="600"/>
              </a:spcAft>
              <a:buClr>
                <a:schemeClr val="tx2"/>
              </a:buClr>
              <a:defRPr/>
            </a:lvl5pPr>
          </a:lstStyle>
          <a:p>
            <a:pPr lvl="0"/>
            <a:r>
              <a:rPr lang="sv-SE"/>
              <a:t>Klicka här för att ändra format på bakgrundstexten</a:t>
            </a:r>
          </a:p>
          <a:p>
            <a:pPr lvl="1"/>
            <a:r>
              <a:rPr lang="sv-SE"/>
              <a:t>Nivå två</a:t>
            </a:r>
          </a:p>
          <a:p>
            <a:pPr lvl="2"/>
            <a:r>
              <a:rPr lang="sv-SE"/>
              <a:t>Nivå tre</a:t>
            </a:r>
          </a:p>
          <a:p>
            <a:pPr lvl="3"/>
            <a:r>
              <a:rPr lang="sv-SE"/>
              <a:t>Nivå fyra</a:t>
            </a:r>
          </a:p>
        </p:txBody>
      </p:sp>
      <p:sp>
        <p:nvSpPr>
          <p:cNvPr id="8"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7228266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6382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Platshållare för rubrik 1"/>
          <p:cNvSpPr>
            <a:spLocks noGrp="1"/>
          </p:cNvSpPr>
          <p:nvPr>
            <p:ph type="title"/>
          </p:nvPr>
        </p:nvSpPr>
        <p:spPr>
          <a:xfrm>
            <a:off x="668865" y="379505"/>
            <a:ext cx="10979152" cy="492443"/>
          </a:xfrm>
          <a:prstGeom prst="rect">
            <a:avLst/>
          </a:prstGeom>
        </p:spPr>
        <p:txBody>
          <a:bodyPr/>
          <a:lstStyle/>
          <a:p>
            <a:r>
              <a:rPr lang="sv-SE"/>
              <a:t>Klicka här för att ändra format</a:t>
            </a:r>
            <a:endParaRPr lang="sv-SE" dirty="0"/>
          </a:p>
        </p:txBody>
      </p:sp>
    </p:spTree>
    <p:extLst>
      <p:ext uri="{BB962C8B-B14F-4D97-AF65-F5344CB8AC3E}">
        <p14:creationId xmlns:p14="http://schemas.microsoft.com/office/powerpoint/2010/main" val="90653628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dgm">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615952" y="381000"/>
            <a:ext cx="10864849" cy="492443"/>
          </a:xfrm>
        </p:spPr>
        <p:txBody>
          <a:bodyPr/>
          <a:lstStyle/>
          <a:p>
            <a:r>
              <a:rPr lang="sv-SE"/>
              <a:t>Klicka här för att ändra format</a:t>
            </a:r>
          </a:p>
        </p:txBody>
      </p:sp>
      <p:sp>
        <p:nvSpPr>
          <p:cNvPr id="3" name="Platshållare för SmartArt 2"/>
          <p:cNvSpPr>
            <a:spLocks noGrp="1"/>
          </p:cNvSpPr>
          <p:nvPr>
            <p:ph type="dgm" idx="1"/>
          </p:nvPr>
        </p:nvSpPr>
        <p:spPr>
          <a:xfrm>
            <a:off x="609600" y="1600201"/>
            <a:ext cx="10972800" cy="4525963"/>
          </a:xfrm>
        </p:spPr>
        <p:txBody>
          <a:bodyPr rtlCol="0">
            <a:normAutofit/>
          </a:bodyPr>
          <a:lstStyle/>
          <a:p>
            <a:pPr lvl="0"/>
            <a:endParaRPr lang="sv-SE" noProof="0" dirty="0"/>
          </a:p>
        </p:txBody>
      </p:sp>
      <p:sp>
        <p:nvSpPr>
          <p:cNvPr id="4" name="Rectangle 20"/>
          <p:cNvSpPr>
            <a:spLocks noGrp="1" noChangeArrowheads="1"/>
          </p:cNvSpPr>
          <p:nvPr>
            <p:ph type="sldNum" sz="quarter" idx="10"/>
          </p:nvPr>
        </p:nvSpPr>
        <p:spPr>
          <a:xfrm>
            <a:off x="5039784" y="6497639"/>
            <a:ext cx="1437216" cy="223837"/>
          </a:xfrm>
          <a:prstGeom prst="rect">
            <a:avLst/>
          </a:prstGeom>
        </p:spPr>
        <p:txBody>
          <a:bodyPr/>
          <a:lstStyle>
            <a:lvl1pPr algn="ctr">
              <a:defRPr>
                <a:solidFill>
                  <a:srgbClr val="003168"/>
                </a:solidFill>
                <a:cs typeface="+mn-cs"/>
              </a:defRPr>
            </a:lvl1pPr>
          </a:lstStyle>
          <a:p>
            <a:pPr>
              <a:defRPr/>
            </a:pPr>
            <a:fld id="{B9486C2D-05CC-47D9-85FA-F16A2C480C06}" type="slidenum">
              <a:rPr lang="sv-SE"/>
              <a:pPr>
                <a:defRPr/>
              </a:pPr>
              <a:t>‹#›</a:t>
            </a:fld>
            <a:endParaRPr lang="sv-SE" dirty="0"/>
          </a:p>
        </p:txBody>
      </p:sp>
    </p:spTree>
    <p:extLst>
      <p:ext uri="{BB962C8B-B14F-4D97-AF65-F5344CB8AC3E}">
        <p14:creationId xmlns:p14="http://schemas.microsoft.com/office/powerpoint/2010/main" val="4272247290"/>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974D-ECF1-420D-9FED-05241A86686A}"/>
              </a:ext>
            </a:extLst>
          </p:cNvPr>
          <p:cNvSpPr>
            <a:spLocks noGrp="1"/>
          </p:cNvSpPr>
          <p:nvPr>
            <p:ph type="ctrTitle"/>
          </p:nvPr>
        </p:nvSpPr>
        <p:spPr>
          <a:xfrm>
            <a:off x="695325" y="5112566"/>
            <a:ext cx="10801350" cy="454292"/>
          </a:xfrm>
        </p:spPr>
        <p:txBody>
          <a:bodyPr wrap="square" lIns="0" tIns="0" rIns="0" bIns="0" anchor="b">
            <a:spAutoFit/>
          </a:bodyPr>
          <a:lstStyle>
            <a:lvl1pPr algn="l">
              <a:defRPr sz="3600">
                <a:solidFill>
                  <a:schemeClr val="bg1"/>
                </a:solidFill>
              </a:defRPr>
            </a:lvl1pPr>
          </a:lstStyle>
          <a:p>
            <a:r>
              <a:rPr lang="sv-SE"/>
              <a:t>Klicka här för att ändra format</a:t>
            </a:r>
            <a:endParaRPr lang="sv-SE" dirty="0"/>
          </a:p>
        </p:txBody>
      </p:sp>
      <p:sp>
        <p:nvSpPr>
          <p:cNvPr id="3" name="Subtitle 2">
            <a:extLst>
              <a:ext uri="{FF2B5EF4-FFF2-40B4-BE49-F238E27FC236}">
                <a16:creationId xmlns:a16="http://schemas.microsoft.com/office/drawing/2014/main" id="{7EC0B566-88CC-47D3-B9C6-2B2DCA21597F}"/>
              </a:ext>
            </a:extLst>
          </p:cNvPr>
          <p:cNvSpPr>
            <a:spLocks noGrp="1"/>
          </p:cNvSpPr>
          <p:nvPr>
            <p:ph type="subTitle" idx="1"/>
          </p:nvPr>
        </p:nvSpPr>
        <p:spPr>
          <a:xfrm>
            <a:off x="695325" y="5583516"/>
            <a:ext cx="10801350" cy="332399"/>
          </a:xfrm>
        </p:spPr>
        <p:txBody>
          <a:bodyPr wrap="square" lIns="0" tIns="0" rIns="0" bIns="0">
            <a:sp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sv-SE" dirty="0"/>
          </a:p>
        </p:txBody>
      </p:sp>
      <p:sp>
        <p:nvSpPr>
          <p:cNvPr id="4" name="Date Placeholder 3">
            <a:extLst>
              <a:ext uri="{FF2B5EF4-FFF2-40B4-BE49-F238E27FC236}">
                <a16:creationId xmlns:a16="http://schemas.microsoft.com/office/drawing/2014/main" id="{B68C58B5-2656-4B72-B89C-F4742ABA4748}"/>
              </a:ext>
            </a:extLst>
          </p:cNvPr>
          <p:cNvSpPr>
            <a:spLocks noGrp="1"/>
          </p:cNvSpPr>
          <p:nvPr>
            <p:ph type="dt" sz="half" idx="10"/>
          </p:nvPr>
        </p:nvSpPr>
        <p:spPr/>
        <p:txBody>
          <a:bodyPr/>
          <a:lstStyle>
            <a:lvl1pPr>
              <a:defRPr>
                <a:solidFill>
                  <a:schemeClr val="bg2">
                    <a:alpha val="0"/>
                  </a:schemeClr>
                </a:solidFill>
              </a:defRPr>
            </a:lvl1pPr>
          </a:lstStyle>
          <a:p>
            <a:fld id="{4E3C939A-1359-534E-8298-B6550836AF68}" type="datetime1">
              <a:rPr lang="sv-SE" smtClean="0"/>
              <a:t>2022-02-08</a:t>
            </a:fld>
            <a:endParaRPr lang="sv-SE" dirty="0"/>
          </a:p>
        </p:txBody>
      </p:sp>
      <p:sp>
        <p:nvSpPr>
          <p:cNvPr id="5" name="Footer Placeholder 4">
            <a:extLst>
              <a:ext uri="{FF2B5EF4-FFF2-40B4-BE49-F238E27FC236}">
                <a16:creationId xmlns:a16="http://schemas.microsoft.com/office/drawing/2014/main" id="{2D2AB6AD-ED03-4B7A-A7D2-6D75EDC5D49A}"/>
              </a:ext>
            </a:extLst>
          </p:cNvPr>
          <p:cNvSpPr>
            <a:spLocks noGrp="1"/>
          </p:cNvSpPr>
          <p:nvPr>
            <p:ph type="ftr" sz="quarter" idx="11"/>
          </p:nvPr>
        </p:nvSpPr>
        <p:spPr>
          <a:ln>
            <a:noFill/>
          </a:ln>
        </p:spPr>
        <p:txBody>
          <a:bodyPr/>
          <a:lstStyle>
            <a:lvl1pPr>
              <a:defRPr>
                <a:solidFill>
                  <a:schemeClr val="bg2">
                    <a:alpha val="0"/>
                  </a:schemeClr>
                </a:solidFill>
              </a:defRPr>
            </a:lvl1pPr>
          </a:lstStyle>
          <a:p>
            <a:r>
              <a:rPr lang="sv-SE"/>
              <a:t>Sidfot</a:t>
            </a:r>
            <a:endParaRPr lang="sv-SE" dirty="0"/>
          </a:p>
        </p:txBody>
      </p:sp>
      <p:sp>
        <p:nvSpPr>
          <p:cNvPr id="6" name="Slide Number Placeholder 5">
            <a:extLst>
              <a:ext uri="{FF2B5EF4-FFF2-40B4-BE49-F238E27FC236}">
                <a16:creationId xmlns:a16="http://schemas.microsoft.com/office/drawing/2014/main" id="{01DBAECE-F154-4BEF-A57F-90A13E1A0869}"/>
              </a:ext>
            </a:extLst>
          </p:cNvPr>
          <p:cNvSpPr>
            <a:spLocks noGrp="1"/>
          </p:cNvSpPr>
          <p:nvPr>
            <p:ph type="sldNum" sz="quarter" idx="12"/>
          </p:nvPr>
        </p:nvSpPr>
        <p:spPr/>
        <p:txBody>
          <a:bodyPr/>
          <a:lstStyle>
            <a:lvl1pPr>
              <a:defRPr>
                <a:solidFill>
                  <a:schemeClr val="bg2">
                    <a:alpha val="0"/>
                  </a:schemeClr>
                </a:solidFill>
              </a:defRPr>
            </a:lvl1p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2440337081"/>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0347-C65A-418E-887D-94A1BB187A3A}"/>
              </a:ext>
            </a:extLst>
          </p:cNvPr>
          <p:cNvSpPr>
            <a:spLocks noGrp="1"/>
          </p:cNvSpPr>
          <p:nvPr>
            <p:ph type="title"/>
          </p:nvPr>
        </p:nvSpPr>
        <p:spPr/>
        <p:txBody>
          <a:bodyPr/>
          <a:lstStyle/>
          <a:p>
            <a:r>
              <a:rPr lang="sv-SE"/>
              <a:t>Klicka här för att ändra format</a:t>
            </a:r>
          </a:p>
        </p:txBody>
      </p:sp>
      <p:sp>
        <p:nvSpPr>
          <p:cNvPr id="3" name="Content Placeholder 2">
            <a:extLst>
              <a:ext uri="{FF2B5EF4-FFF2-40B4-BE49-F238E27FC236}">
                <a16:creationId xmlns:a16="http://schemas.microsoft.com/office/drawing/2014/main" id="{FB419E63-E77F-4E5C-A0E8-BCA293EF04B9}"/>
              </a:ext>
            </a:extLst>
          </p:cNvPr>
          <p:cNvSpPr>
            <a:spLocks noGrp="1"/>
          </p:cNvSpPr>
          <p:nvPr>
            <p:ph sz="half" idx="1"/>
          </p:nvPr>
        </p:nvSpPr>
        <p:spPr>
          <a:xfrm>
            <a:off x="695325" y="1628775"/>
            <a:ext cx="5040314" cy="457199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6457AB56-0BE9-416C-9BDE-8B77F471FB0E}"/>
              </a:ext>
            </a:extLst>
          </p:cNvPr>
          <p:cNvSpPr>
            <a:spLocks noGrp="1"/>
          </p:cNvSpPr>
          <p:nvPr>
            <p:ph sz="half" idx="2"/>
          </p:nvPr>
        </p:nvSpPr>
        <p:spPr>
          <a:xfrm>
            <a:off x="6456363" y="1628775"/>
            <a:ext cx="5040313"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a:extLst>
              <a:ext uri="{FF2B5EF4-FFF2-40B4-BE49-F238E27FC236}">
                <a16:creationId xmlns:a16="http://schemas.microsoft.com/office/drawing/2014/main" id="{757D3137-168C-4AF8-B309-065FEBEC9F5A}"/>
              </a:ext>
            </a:extLst>
          </p:cNvPr>
          <p:cNvSpPr>
            <a:spLocks noGrp="1"/>
          </p:cNvSpPr>
          <p:nvPr>
            <p:ph type="dt" sz="half" idx="10"/>
          </p:nvPr>
        </p:nvSpPr>
        <p:spPr/>
        <p:txBody>
          <a:bodyPr/>
          <a:lstStyle/>
          <a:p>
            <a:fld id="{66358770-2F87-F442-BFF5-832E004C8188}" type="datetime1">
              <a:rPr lang="sv-SE" smtClean="0"/>
              <a:t>2022-02-08</a:t>
            </a:fld>
            <a:endParaRPr lang="sv-SE" dirty="0"/>
          </a:p>
        </p:txBody>
      </p:sp>
      <p:sp>
        <p:nvSpPr>
          <p:cNvPr id="10" name="Platshållare för sidfot 9">
            <a:extLst>
              <a:ext uri="{FF2B5EF4-FFF2-40B4-BE49-F238E27FC236}">
                <a16:creationId xmlns:a16="http://schemas.microsoft.com/office/drawing/2014/main" id="{B006D649-7371-4348-9391-0D66E429A5B8}"/>
              </a:ext>
            </a:extLst>
          </p:cNvPr>
          <p:cNvSpPr>
            <a:spLocks noGrp="1"/>
          </p:cNvSpPr>
          <p:nvPr>
            <p:ph type="ftr" sz="quarter" idx="11"/>
          </p:nvPr>
        </p:nvSpPr>
        <p:spPr/>
        <p:txBody>
          <a:bodyPr/>
          <a:lstStyle/>
          <a:p>
            <a:r>
              <a:rPr lang="sv-SE"/>
              <a:t>Sidfot</a:t>
            </a:r>
            <a:endParaRPr lang="sv-SE" dirty="0"/>
          </a:p>
        </p:txBody>
      </p:sp>
      <p:sp>
        <p:nvSpPr>
          <p:cNvPr id="11" name="Platshållare för bildnummer 10">
            <a:extLst>
              <a:ext uri="{FF2B5EF4-FFF2-40B4-BE49-F238E27FC236}">
                <a16:creationId xmlns:a16="http://schemas.microsoft.com/office/drawing/2014/main" id="{42088DC9-A6D1-4A83-AD27-6B27AAEF0528}"/>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16501071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Foto, helsid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7D84618B-E6EA-6E4B-81CA-531B4017069A}"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
        <p:nvSpPr>
          <p:cNvPr id="8" name="Platshållare för bild 7">
            <a:extLst>
              <a:ext uri="{FF2B5EF4-FFF2-40B4-BE49-F238E27FC236}">
                <a16:creationId xmlns:a16="http://schemas.microsoft.com/office/drawing/2014/main" id="{8E060888-D123-41D1-BC36-7D63BF017931}"/>
              </a:ext>
            </a:extLst>
          </p:cNvPr>
          <p:cNvSpPr>
            <a:spLocks noGrp="1"/>
          </p:cNvSpPr>
          <p:nvPr>
            <p:ph type="pic" sz="quarter" idx="13"/>
          </p:nvPr>
        </p:nvSpPr>
        <p:spPr>
          <a:xfrm>
            <a:off x="192088" y="188913"/>
            <a:ext cx="11807826" cy="6011862"/>
          </a:xfrm>
        </p:spPr>
        <p:txBody>
          <a:bodyPr tIns="2340000"/>
          <a:lstStyle>
            <a:lvl1pPr marL="0" indent="0" algn="ctr">
              <a:buNone/>
              <a:defRPr sz="2000" i="1"/>
            </a:lvl1pPr>
          </a:lstStyle>
          <a:p>
            <a:r>
              <a:rPr lang="sv-SE" dirty="0"/>
              <a:t>Klicka på ikonen för att lägga till en bild</a:t>
            </a:r>
          </a:p>
        </p:txBody>
      </p:sp>
    </p:spTree>
    <p:extLst>
      <p:ext uri="{BB962C8B-B14F-4D97-AF65-F5344CB8AC3E}">
        <p14:creationId xmlns:p14="http://schemas.microsoft.com/office/powerpoint/2010/main" val="23460429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Ruta för illustra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8904E7BA-751C-A643-BB2C-B1388D181A35}"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314804779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Ruta för illustrat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4528-9056-44C6-A0CF-2D1A10ACDD39}"/>
              </a:ext>
            </a:extLst>
          </p:cNvPr>
          <p:cNvSpPr>
            <a:spLocks noGrp="1"/>
          </p:cNvSpPr>
          <p:nvPr>
            <p:ph type="title"/>
          </p:nvPr>
        </p:nvSpPr>
        <p:spPr>
          <a:xfrm>
            <a:off x="695327" y="636812"/>
            <a:ext cx="5040311" cy="997196"/>
          </a:xfrm>
        </p:spPr>
        <p:txBody>
          <a:bodyPr/>
          <a:lstStyle/>
          <a:p>
            <a:r>
              <a:rPr lang="sv-SE"/>
              <a:t>Klicka här för att ändra format</a:t>
            </a:r>
            <a:endParaRPr lang="sv-SE" dirty="0"/>
          </a:p>
        </p:txBody>
      </p:sp>
      <p:sp>
        <p:nvSpPr>
          <p:cNvPr id="3" name="Content Placeholder 2">
            <a:extLst>
              <a:ext uri="{FF2B5EF4-FFF2-40B4-BE49-F238E27FC236}">
                <a16:creationId xmlns:a16="http://schemas.microsoft.com/office/drawing/2014/main" id="{FA267958-8F0F-4820-BB6B-0B2AF116E336}"/>
              </a:ext>
            </a:extLst>
          </p:cNvPr>
          <p:cNvSpPr>
            <a:spLocks noGrp="1"/>
          </p:cNvSpPr>
          <p:nvPr>
            <p:ph idx="1"/>
          </p:nvPr>
        </p:nvSpPr>
        <p:spPr>
          <a:xfrm>
            <a:off x="695327" y="1628775"/>
            <a:ext cx="5040312" cy="457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A2E8404-630C-4024-A2D2-3CA0B7E42695}"/>
              </a:ext>
            </a:extLst>
          </p:cNvPr>
          <p:cNvSpPr>
            <a:spLocks noGrp="1"/>
          </p:cNvSpPr>
          <p:nvPr>
            <p:ph type="dt" sz="half" idx="10"/>
          </p:nvPr>
        </p:nvSpPr>
        <p:spPr/>
        <p:txBody>
          <a:bodyPr/>
          <a:lstStyle/>
          <a:p>
            <a:fld id="{07928B2F-BDDF-3946-A572-BF0AF2CE3ADD}" type="datetime1">
              <a:rPr lang="sv-SE" smtClean="0"/>
              <a:t>2022-02-08</a:t>
            </a:fld>
            <a:endParaRPr lang="sv-SE" dirty="0"/>
          </a:p>
        </p:txBody>
      </p:sp>
      <p:sp>
        <p:nvSpPr>
          <p:cNvPr id="5" name="Footer Placeholder 4">
            <a:extLst>
              <a:ext uri="{FF2B5EF4-FFF2-40B4-BE49-F238E27FC236}">
                <a16:creationId xmlns:a16="http://schemas.microsoft.com/office/drawing/2014/main" id="{6A912F04-A255-452F-B09C-EB995F768982}"/>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FEA7E49E-C330-4314-9822-CFE4D75AF8E1}"/>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64817151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Avsnittsrubrik. Eget foto">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96BBB5B-50C2-41D4-B3A7-088AE7B960FD}"/>
              </a:ext>
            </a:extLst>
          </p:cNvPr>
          <p:cNvSpPr>
            <a:spLocks noGrp="1"/>
          </p:cNvSpPr>
          <p:nvPr>
            <p:ph type="pic" sz="quarter" idx="13"/>
          </p:nvPr>
        </p:nvSpPr>
        <p:spPr>
          <a:xfrm>
            <a:off x="6149975" y="188913"/>
            <a:ext cx="5849938" cy="6011862"/>
          </a:xfrm>
        </p:spPr>
        <p:txBody>
          <a:bodyPr tIns="2340000"/>
          <a:lstStyle>
            <a:lvl1pPr marL="0" indent="0" algn="ctr">
              <a:buNone/>
              <a:defRPr/>
            </a:lvl1pPr>
          </a:lstStyle>
          <a:p>
            <a:r>
              <a:rPr lang="sv-SE" dirty="0"/>
              <a:t>Klicka på ikonen för att lägga till en bild</a:t>
            </a:r>
            <a:endParaRPr lang="en-US" dirty="0"/>
          </a:p>
        </p:txBody>
      </p:sp>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6B152045-D35C-AE4E-BF56-F3A201A19C21}"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29205339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E498-448D-4BC0-96C4-C682D19C48B7}"/>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95E0E954-F747-40C9-B735-0FE4AD6CD10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C531947B-ED32-483B-A456-8DF50E9B9839}"/>
              </a:ext>
            </a:extLst>
          </p:cNvPr>
          <p:cNvSpPr>
            <a:spLocks noGrp="1"/>
          </p:cNvSpPr>
          <p:nvPr>
            <p:ph type="dt" sz="half" idx="10"/>
          </p:nvPr>
        </p:nvSpPr>
        <p:spPr/>
        <p:txBody>
          <a:bodyPr/>
          <a:lstStyle/>
          <a:p>
            <a:fld id="{51F83AAC-E99C-794F-84BC-36CD70550CF9}" type="datetime1">
              <a:rPr lang="sv-SE" smtClean="0"/>
              <a:t>2022-02-08</a:t>
            </a:fld>
            <a:endParaRPr lang="sv-SE"/>
          </a:p>
        </p:txBody>
      </p:sp>
      <p:sp>
        <p:nvSpPr>
          <p:cNvPr id="5" name="Footer Placeholder 4">
            <a:extLst>
              <a:ext uri="{FF2B5EF4-FFF2-40B4-BE49-F238E27FC236}">
                <a16:creationId xmlns:a16="http://schemas.microsoft.com/office/drawing/2014/main" id="{7CDC532A-797C-414A-B87D-A845234C8559}"/>
              </a:ext>
            </a:extLst>
          </p:cNvPr>
          <p:cNvSpPr>
            <a:spLocks noGrp="1"/>
          </p:cNvSpPr>
          <p:nvPr>
            <p:ph type="ftr" sz="quarter" idx="11"/>
          </p:nvPr>
        </p:nvSpPr>
        <p:spPr/>
        <p:txBody>
          <a:bodyPr/>
          <a:lstStyle/>
          <a:p>
            <a:r>
              <a:rPr lang="sv-SE"/>
              <a:t>Sidfot</a:t>
            </a:r>
          </a:p>
        </p:txBody>
      </p:sp>
      <p:sp>
        <p:nvSpPr>
          <p:cNvPr id="6" name="Slide Number Placeholder 5">
            <a:extLst>
              <a:ext uri="{FF2B5EF4-FFF2-40B4-BE49-F238E27FC236}">
                <a16:creationId xmlns:a16="http://schemas.microsoft.com/office/drawing/2014/main" id="{2A02C6BC-166D-491C-9057-60727415FF1E}"/>
              </a:ext>
            </a:extLst>
          </p:cNvPr>
          <p:cNvSpPr>
            <a:spLocks noGrp="1"/>
          </p:cNvSpPr>
          <p:nvPr>
            <p:ph type="sldNum" sz="quarter" idx="12"/>
          </p:nvPr>
        </p:nvSpPr>
        <p:spPr/>
        <p:txBody>
          <a:bodyPr/>
          <a:lstStyle/>
          <a:p>
            <a:fld id="{23F26FF0-8450-4273-91EF-306BC70690D6}" type="slidenum">
              <a:rPr lang="sv-SE" smtClean="0"/>
              <a:t>‹#›</a:t>
            </a:fld>
            <a:endParaRPr lang="sv-SE"/>
          </a:p>
        </p:txBody>
      </p:sp>
    </p:spTree>
    <p:extLst>
      <p:ext uri="{BB962C8B-B14F-4D97-AF65-F5344CB8AC3E}">
        <p14:creationId xmlns:p14="http://schemas.microsoft.com/office/powerpoint/2010/main" val="2028199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494998"/>
            <a:ext cx="7865969" cy="897490"/>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7865969"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D98FF799-7020-414D-A901-E9247E0A73C3}"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t>‹#›</a:t>
            </a:fld>
            <a:endParaRPr lang="sv-SE" dirty="0"/>
          </a:p>
        </p:txBody>
      </p:sp>
    </p:spTree>
    <p:extLst>
      <p:ext uri="{BB962C8B-B14F-4D97-AF65-F5344CB8AC3E}">
        <p14:creationId xmlns:p14="http://schemas.microsoft.com/office/powerpoint/2010/main" val="191710770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Avsnittsrubrik. Fast f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44CB-59E3-470C-A4FF-DF5B538F08EE}"/>
              </a:ext>
            </a:extLst>
          </p:cNvPr>
          <p:cNvSpPr>
            <a:spLocks noGrp="1"/>
          </p:cNvSpPr>
          <p:nvPr>
            <p:ph type="title"/>
          </p:nvPr>
        </p:nvSpPr>
        <p:spPr>
          <a:xfrm>
            <a:off x="695325" y="2051800"/>
            <a:ext cx="4824413" cy="1340688"/>
          </a:xfrm>
        </p:spPr>
        <p:txBody>
          <a:bodyPr wrap="square" anchor="b">
            <a:spAutoFit/>
          </a:bodyPr>
          <a:lstStyle>
            <a:lvl1pPr>
              <a:defRPr sz="3600"/>
            </a:lvl1pPr>
          </a:lstStyle>
          <a:p>
            <a:r>
              <a:rPr lang="sv-SE"/>
              <a:t>Klicka här för att ändra format</a:t>
            </a:r>
            <a:endParaRPr lang="sv-SE" dirty="0"/>
          </a:p>
        </p:txBody>
      </p:sp>
      <p:sp>
        <p:nvSpPr>
          <p:cNvPr id="3" name="Text Placeholder 2">
            <a:extLst>
              <a:ext uri="{FF2B5EF4-FFF2-40B4-BE49-F238E27FC236}">
                <a16:creationId xmlns:a16="http://schemas.microsoft.com/office/drawing/2014/main" id="{0379215A-312F-4B88-8AF1-41C1D68C2EA9}"/>
              </a:ext>
            </a:extLst>
          </p:cNvPr>
          <p:cNvSpPr>
            <a:spLocks noGrp="1"/>
          </p:cNvSpPr>
          <p:nvPr>
            <p:ph type="body" idx="1"/>
          </p:nvPr>
        </p:nvSpPr>
        <p:spPr>
          <a:xfrm>
            <a:off x="695325" y="3513744"/>
            <a:ext cx="4824413" cy="332399"/>
          </a:xfrm>
        </p:spPr>
        <p:txBody>
          <a:bodyPr wrap="square">
            <a:sp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C872056A-DC9F-4732-BD16-50F2AD7759FF}"/>
              </a:ext>
            </a:extLst>
          </p:cNvPr>
          <p:cNvSpPr>
            <a:spLocks noGrp="1"/>
          </p:cNvSpPr>
          <p:nvPr>
            <p:ph type="dt" sz="half" idx="10"/>
          </p:nvPr>
        </p:nvSpPr>
        <p:spPr/>
        <p:txBody>
          <a:bodyPr/>
          <a:lstStyle/>
          <a:p>
            <a:fld id="{EC0C94A2-8E77-C04C-9845-8CB68A71932E}" type="datetime1">
              <a:rPr lang="sv-SE" smtClean="0"/>
              <a:t>2022-02-08</a:t>
            </a:fld>
            <a:endParaRPr lang="sv-SE" dirty="0"/>
          </a:p>
        </p:txBody>
      </p:sp>
      <p:sp>
        <p:nvSpPr>
          <p:cNvPr id="5" name="Footer Placeholder 4">
            <a:extLst>
              <a:ext uri="{FF2B5EF4-FFF2-40B4-BE49-F238E27FC236}">
                <a16:creationId xmlns:a16="http://schemas.microsoft.com/office/drawing/2014/main" id="{663168CB-7914-4A52-9637-C65B472E86CD}"/>
              </a:ext>
            </a:extLst>
          </p:cNvPr>
          <p:cNvSpPr>
            <a:spLocks noGrp="1"/>
          </p:cNvSpPr>
          <p:nvPr>
            <p:ph type="ftr" sz="quarter" idx="11"/>
          </p:nvPr>
        </p:nvSpPr>
        <p:spPr/>
        <p:txBody>
          <a:bodyPr/>
          <a:lstStyle/>
          <a:p>
            <a:r>
              <a:rPr lang="sv-SE"/>
              <a:t>Sidfot</a:t>
            </a:r>
            <a:endParaRPr lang="sv-SE" dirty="0"/>
          </a:p>
        </p:txBody>
      </p:sp>
      <p:sp>
        <p:nvSpPr>
          <p:cNvPr id="6" name="Slide Number Placeholder 5">
            <a:extLst>
              <a:ext uri="{FF2B5EF4-FFF2-40B4-BE49-F238E27FC236}">
                <a16:creationId xmlns:a16="http://schemas.microsoft.com/office/drawing/2014/main" id="{279F8B98-91BA-47FF-A124-F20C380A8ADF}"/>
              </a:ext>
            </a:extLst>
          </p:cNvPr>
          <p:cNvSpPr>
            <a:spLocks noGrp="1"/>
          </p:cNvSpPr>
          <p:nvPr>
            <p:ph type="sldNum" sz="quarter" idx="12"/>
          </p:nvPr>
        </p:nvSpPr>
        <p:spPr/>
        <p:txBody>
          <a:bodyPr/>
          <a:lstStyle/>
          <a:p>
            <a:fld id="{767C95B9-7351-4870-9180-D26802608E6A}" type="slidenum">
              <a:rPr lang="sv-SE" smtClean="0"/>
              <a:pPr/>
              <a:t>‹#›</a:t>
            </a:fld>
            <a:endParaRPr lang="sv-SE" dirty="0"/>
          </a:p>
        </p:txBody>
      </p:sp>
    </p:spTree>
    <p:extLst>
      <p:ext uri="{BB962C8B-B14F-4D97-AF65-F5344CB8AC3E}">
        <p14:creationId xmlns:p14="http://schemas.microsoft.com/office/powerpoint/2010/main" val="4564684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15952" y="381000"/>
            <a:ext cx="10864849" cy="492443"/>
          </a:xfrm>
        </p:spPr>
        <p:txBody>
          <a:bodyPr/>
          <a:lstStyle/>
          <a:p>
            <a:r>
              <a:rPr lang="sv-SE"/>
              <a:t>Klicka här för att ändra format</a:t>
            </a:r>
          </a:p>
        </p:txBody>
      </p:sp>
      <p:sp>
        <p:nvSpPr>
          <p:cNvPr id="3" name="Platshållare för text 2"/>
          <p:cNvSpPr>
            <a:spLocks noGrp="1"/>
          </p:cNvSpPr>
          <p:nvPr>
            <p:ph type="body" sz="half" idx="1"/>
          </p:nvPr>
        </p:nvSpPr>
        <p:spPr>
          <a:xfrm>
            <a:off x="609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5696696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theme" Target="../theme/theme3.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1.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4.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88100"/>
            <a:ext cx="12192000" cy="469900"/>
          </a:xfrm>
          <a:prstGeom prst="rect">
            <a:avLst/>
          </a:prstGeom>
          <a:solidFill>
            <a:srgbClr val="6189B3"/>
          </a:solidFill>
          <a:ln>
            <a:no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sv-SE" sz="3200" dirty="0">
              <a:solidFill>
                <a:schemeClr val="accent3"/>
              </a:solidFill>
            </a:endParaRPr>
          </a:p>
        </p:txBody>
      </p:sp>
      <p:sp>
        <p:nvSpPr>
          <p:cNvPr id="15" name="Platshållare för rubrik 1"/>
          <p:cNvSpPr>
            <a:spLocks noGrp="1"/>
          </p:cNvSpPr>
          <p:nvPr>
            <p:ph type="title"/>
          </p:nvPr>
        </p:nvSpPr>
        <p:spPr>
          <a:xfrm>
            <a:off x="668867" y="379414"/>
            <a:ext cx="10979151" cy="492125"/>
          </a:xfrm>
          <a:prstGeom prst="rect">
            <a:avLst/>
          </a:prstGeom>
        </p:spPr>
        <p:txBody>
          <a:bodyPr vert="horz" lIns="0" tIns="0" rIns="0" bIns="0" rtlCol="0" anchor="t" anchorCtr="0">
            <a:spAutoFit/>
          </a:bodyPr>
          <a:lstStyle/>
          <a:p>
            <a:r>
              <a:rPr lang="sv-SE" dirty="0"/>
              <a:t>Klicka här för rubrik</a:t>
            </a:r>
          </a:p>
        </p:txBody>
      </p:sp>
      <p:sp>
        <p:nvSpPr>
          <p:cNvPr id="3076" name="Platshållare för text 7"/>
          <p:cNvSpPr>
            <a:spLocks noGrp="1"/>
          </p:cNvSpPr>
          <p:nvPr>
            <p:ph type="body" idx="1"/>
          </p:nvPr>
        </p:nvSpPr>
        <p:spPr bwMode="auto">
          <a:xfrm>
            <a:off x="651933" y="1406525"/>
            <a:ext cx="10998200" cy="4719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descr="addtech-logo_white.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9768408" y="6515002"/>
            <a:ext cx="2133600" cy="242711"/>
          </a:xfrm>
          <a:prstGeom prst="rect">
            <a:avLst/>
          </a:prstGeom>
        </p:spPr>
      </p:pic>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887" r:id="rId8"/>
    <p:sldLayoutId id="2147484889" r:id="rId9"/>
    <p:sldLayoutId id="2147484907" r:id="rId10"/>
    <p:sldLayoutId id="2147484908" r:id="rId11"/>
    <p:sldLayoutId id="2147484909" r:id="rId12"/>
    <p:sldLayoutId id="2147484967" r:id="rId13"/>
    <p:sldLayoutId id="2147484968" r:id="rId14"/>
    <p:sldLayoutId id="2147484969" r:id="rId15"/>
    <p:sldLayoutId id="2147484970" r:id="rId16"/>
    <p:sldLayoutId id="2147484971" r:id="rId17"/>
    <p:sldLayoutId id="2147484972" r:id="rId18"/>
    <p:sldLayoutId id="2147484973" r:id="rId19"/>
  </p:sldLayoutIdLst>
  <p:transition>
    <p:wipe dir="r"/>
  </p:transition>
  <p:hf hdr="0" ftr="0" dt="0"/>
  <p:txStyles>
    <p:titleStyle>
      <a:lvl1pPr algn="l" defTabSz="457200" rtl="0" eaLnBrk="0" fontAlgn="base" hangingPunct="0">
        <a:spcBef>
          <a:spcPct val="0"/>
        </a:spcBef>
        <a:spcAft>
          <a:spcPct val="0"/>
        </a:spcAft>
        <a:defRPr sz="3200" kern="1800" spc="-110">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Verdana" charset="0"/>
        </a:defRPr>
      </a:lvl2pPr>
      <a:lvl3pPr algn="l" defTabSz="457200" rtl="0" eaLnBrk="0" fontAlgn="base" hangingPunct="0">
        <a:spcBef>
          <a:spcPct val="0"/>
        </a:spcBef>
        <a:spcAft>
          <a:spcPct val="0"/>
        </a:spcAft>
        <a:defRPr sz="3200">
          <a:solidFill>
            <a:schemeClr val="tx1"/>
          </a:solidFill>
          <a:latin typeface="Verdana" charset="0"/>
        </a:defRPr>
      </a:lvl3pPr>
      <a:lvl4pPr algn="l" defTabSz="457200" rtl="0" eaLnBrk="0" fontAlgn="base" hangingPunct="0">
        <a:spcBef>
          <a:spcPct val="0"/>
        </a:spcBef>
        <a:spcAft>
          <a:spcPct val="0"/>
        </a:spcAft>
        <a:defRPr sz="3200">
          <a:solidFill>
            <a:schemeClr val="tx1"/>
          </a:solidFill>
          <a:latin typeface="Verdana" charset="0"/>
        </a:defRPr>
      </a:lvl4pPr>
      <a:lvl5pPr algn="l" defTabSz="457200" rtl="0" eaLnBrk="0" fontAlgn="base" hangingPunct="0">
        <a:spcBef>
          <a:spcPct val="0"/>
        </a:spcBef>
        <a:spcAft>
          <a:spcPct val="0"/>
        </a:spcAft>
        <a:defRPr sz="3200">
          <a:solidFill>
            <a:schemeClr val="tx1"/>
          </a:solidFill>
          <a:latin typeface="Verdana" charset="0"/>
        </a:defRPr>
      </a:lvl5pPr>
      <a:lvl6pPr marL="457200" algn="l" defTabSz="457200" rtl="0" fontAlgn="base">
        <a:spcBef>
          <a:spcPct val="0"/>
        </a:spcBef>
        <a:spcAft>
          <a:spcPct val="0"/>
        </a:spcAft>
        <a:defRPr sz="3200">
          <a:solidFill>
            <a:schemeClr val="tx1"/>
          </a:solidFill>
          <a:latin typeface="Verdana" charset="0"/>
        </a:defRPr>
      </a:lvl6pPr>
      <a:lvl7pPr marL="914400" algn="l" defTabSz="457200" rtl="0" fontAlgn="base">
        <a:spcBef>
          <a:spcPct val="0"/>
        </a:spcBef>
        <a:spcAft>
          <a:spcPct val="0"/>
        </a:spcAft>
        <a:defRPr sz="3200">
          <a:solidFill>
            <a:schemeClr val="tx1"/>
          </a:solidFill>
          <a:latin typeface="Verdana" charset="0"/>
        </a:defRPr>
      </a:lvl7pPr>
      <a:lvl8pPr marL="1371600" algn="l" defTabSz="457200" rtl="0" fontAlgn="base">
        <a:spcBef>
          <a:spcPct val="0"/>
        </a:spcBef>
        <a:spcAft>
          <a:spcPct val="0"/>
        </a:spcAft>
        <a:defRPr sz="3200">
          <a:solidFill>
            <a:schemeClr val="tx1"/>
          </a:solidFill>
          <a:latin typeface="Verdana" charset="0"/>
        </a:defRPr>
      </a:lvl8pPr>
      <a:lvl9pPr marL="1828800" algn="l" defTabSz="457200" rtl="0" fontAlgn="base">
        <a:spcBef>
          <a:spcPct val="0"/>
        </a:spcBef>
        <a:spcAft>
          <a:spcPct val="0"/>
        </a:spcAft>
        <a:defRPr sz="3200">
          <a:solidFill>
            <a:schemeClr val="tx1"/>
          </a:solidFill>
          <a:latin typeface="Verdana" charset="0"/>
        </a:defRPr>
      </a:lvl9pPr>
    </p:titleStyle>
    <p:bodyStyle>
      <a:lvl1pPr marL="266700" indent="-266700" algn="l" defTabSz="457200" rtl="0" eaLnBrk="0" fontAlgn="base" hangingPunct="0">
        <a:spcBef>
          <a:spcPts val="600"/>
        </a:spcBef>
        <a:spcAft>
          <a:spcPts val="600"/>
        </a:spcAft>
        <a:buClr>
          <a:schemeClr val="accent1"/>
        </a:buClr>
        <a:buSzPct val="110000"/>
        <a:buFont typeface="Wingdings" pitchFamily="2" charset="2"/>
        <a:buChar char="§"/>
        <a:defRPr sz="2200" kern="1200">
          <a:solidFill>
            <a:schemeClr val="tx1"/>
          </a:solidFill>
          <a:latin typeface="+mn-lt"/>
          <a:ea typeface="+mn-ea"/>
          <a:cs typeface="+mn-cs"/>
        </a:defRPr>
      </a:lvl1pPr>
      <a:lvl2pPr marL="533400" indent="-266700" algn="l" defTabSz="457200" rtl="0" eaLnBrk="0" fontAlgn="base" hangingPunct="0">
        <a:spcBef>
          <a:spcPct val="0"/>
        </a:spcBef>
        <a:spcAft>
          <a:spcPts val="600"/>
        </a:spcAft>
        <a:buClr>
          <a:schemeClr val="accent1"/>
        </a:buClr>
        <a:buFont typeface="Lucida Grande" charset="0"/>
        <a:buChar char="–"/>
        <a:defRPr kern="1200">
          <a:solidFill>
            <a:schemeClr val="tx1"/>
          </a:solidFill>
          <a:latin typeface="+mn-lt"/>
          <a:ea typeface="+mn-ea"/>
          <a:cs typeface="+mn-cs"/>
        </a:defRPr>
      </a:lvl2pPr>
      <a:lvl3pPr marL="715963" indent="-182563" algn="l" defTabSz="457200" rtl="0" eaLnBrk="0" fontAlgn="base" hangingPunct="0">
        <a:spcBef>
          <a:spcPct val="0"/>
        </a:spcBef>
        <a:spcAft>
          <a:spcPts val="600"/>
        </a:spcAft>
        <a:buClr>
          <a:schemeClr val="accent1"/>
        </a:buClr>
        <a:buFont typeface="Arial" charset="0"/>
        <a:buChar char="•"/>
        <a:defRPr sz="1600" kern="1200">
          <a:solidFill>
            <a:schemeClr val="tx1"/>
          </a:solidFill>
          <a:latin typeface="+mn-lt"/>
          <a:ea typeface="+mn-ea"/>
          <a:cs typeface="+mn-cs"/>
        </a:defRPr>
      </a:lvl3pPr>
      <a:lvl4pPr marL="982663" indent="-266700" algn="l" defTabSz="457200" rtl="0" eaLnBrk="0" fontAlgn="base" hangingPunct="0">
        <a:spcBef>
          <a:spcPct val="0"/>
        </a:spcBef>
        <a:spcAft>
          <a:spcPts val="600"/>
        </a:spcAft>
        <a:buClr>
          <a:schemeClr val="accent1"/>
        </a:buClr>
        <a:buFont typeface="Lucida Grande" charset="0"/>
        <a:buChar char="–"/>
        <a:defRPr sz="14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66757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88100"/>
            <a:ext cx="12192000" cy="469900"/>
          </a:xfrm>
          <a:prstGeom prst="rect">
            <a:avLst/>
          </a:prstGeom>
          <a:solidFill>
            <a:srgbClr val="6189B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pPr>
            <a:endParaRPr lang="sv-SE" sz="1800" b="0" dirty="0">
              <a:solidFill>
                <a:srgbClr val="404F5B"/>
              </a:solidFill>
            </a:endParaRPr>
          </a:p>
        </p:txBody>
      </p:sp>
      <p:sp>
        <p:nvSpPr>
          <p:cNvPr id="15" name="Platshållare för rubrik 1"/>
          <p:cNvSpPr>
            <a:spLocks noGrp="1"/>
          </p:cNvSpPr>
          <p:nvPr>
            <p:ph type="title"/>
          </p:nvPr>
        </p:nvSpPr>
        <p:spPr>
          <a:xfrm>
            <a:off x="668865" y="379505"/>
            <a:ext cx="10979152" cy="492443"/>
          </a:xfrm>
          <a:prstGeom prst="rect">
            <a:avLst/>
          </a:prstGeom>
        </p:spPr>
        <p:txBody>
          <a:bodyPr vert="horz" lIns="0" tIns="0" rIns="0" bIns="0" rtlCol="0" anchor="t" anchorCtr="0">
            <a:spAutoFit/>
          </a:bodyPr>
          <a:lstStyle/>
          <a:p>
            <a:r>
              <a:rPr lang="sv-SE" dirty="0"/>
              <a:t>Klicka här för rubrik</a:t>
            </a:r>
          </a:p>
        </p:txBody>
      </p:sp>
      <p:sp>
        <p:nvSpPr>
          <p:cNvPr id="8" name="Platshållare för text 7"/>
          <p:cNvSpPr>
            <a:spLocks noGrp="1"/>
          </p:cNvSpPr>
          <p:nvPr>
            <p:ph type="body" idx="1"/>
          </p:nvPr>
        </p:nvSpPr>
        <p:spPr>
          <a:xfrm>
            <a:off x="651933" y="1406526"/>
            <a:ext cx="10998200" cy="4719639"/>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endParaRPr lang="sv-SE" dirty="0"/>
          </a:p>
          <a:p>
            <a:pPr lvl="4"/>
            <a:endParaRPr lang="sv-SE" dirty="0"/>
          </a:p>
          <a:p>
            <a:pPr lvl="3"/>
            <a:endParaRPr lang="sv-SE" dirty="0"/>
          </a:p>
        </p:txBody>
      </p:sp>
      <p:pic>
        <p:nvPicPr>
          <p:cNvPr id="10" name="Bildobjekt 9" descr="addtech-logo_white.pn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9189157" y="6515003"/>
            <a:ext cx="2844800" cy="242711"/>
          </a:xfrm>
          <a:prstGeom prst="rect">
            <a:avLst/>
          </a:prstGeom>
        </p:spPr>
      </p:pic>
    </p:spTree>
    <p:extLst>
      <p:ext uri="{BB962C8B-B14F-4D97-AF65-F5344CB8AC3E}">
        <p14:creationId xmlns:p14="http://schemas.microsoft.com/office/powerpoint/2010/main" val="2709295346"/>
      </p:ext>
    </p:extLst>
  </p:cSld>
  <p:clrMap bg1="lt1" tx1="dk1" bg2="lt2" tx2="dk2" accent1="accent1" accent2="accent2" accent3="accent3" accent4="accent4" accent5="accent5" accent6="accent6" hlink="hlink" folHlink="folHlink"/>
  <p:sldLayoutIdLst>
    <p:sldLayoutId id="2147484891" r:id="rId1"/>
    <p:sldLayoutId id="2147484892" r:id="rId2"/>
    <p:sldLayoutId id="2147484893" r:id="rId3"/>
    <p:sldLayoutId id="2147484894" r:id="rId4"/>
    <p:sldLayoutId id="2147484895" r:id="rId5"/>
    <p:sldLayoutId id="2147484896" r:id="rId6"/>
    <p:sldLayoutId id="2147484897" r:id="rId7"/>
    <p:sldLayoutId id="2147484898" r:id="rId8"/>
    <p:sldLayoutId id="2147484899" r:id="rId9"/>
    <p:sldLayoutId id="2147484900" r:id="rId10"/>
    <p:sldLayoutId id="2147484901" r:id="rId11"/>
    <p:sldLayoutId id="2147484902" r:id="rId12"/>
    <p:sldLayoutId id="2147484903" r:id="rId13"/>
    <p:sldLayoutId id="2147484904" r:id="rId14"/>
    <p:sldLayoutId id="2147484905" r:id="rId15"/>
    <p:sldLayoutId id="2147484906" r:id="rId16"/>
    <p:sldLayoutId id="2147484974" r:id="rId17"/>
    <p:sldLayoutId id="2147484975" r:id="rId18"/>
    <p:sldLayoutId id="2147484976" r:id="rId19"/>
    <p:sldLayoutId id="2147484977" r:id="rId20"/>
    <p:sldLayoutId id="2147484978" r:id="rId21"/>
    <p:sldLayoutId id="2147484979" r:id="rId22"/>
  </p:sldLayoutIdLst>
  <p:transition spd="slow">
    <p:fade/>
  </p:transition>
  <p:hf hdr="0" ftr="0" dt="0"/>
  <p:txStyles>
    <p:titleStyle>
      <a:lvl1pPr algn="l" defTabSz="457200" rtl="0" eaLnBrk="1" latinLnBrk="0" hangingPunct="1">
        <a:spcBef>
          <a:spcPct val="0"/>
        </a:spcBef>
        <a:buNone/>
        <a:defRPr sz="3200" kern="1800" spc="-110">
          <a:solidFill>
            <a:schemeClr val="tx1"/>
          </a:solidFill>
          <a:latin typeface="+mj-lt"/>
          <a:ea typeface="+mj-ea"/>
          <a:cs typeface="+mj-cs"/>
        </a:defRPr>
      </a:lvl1pPr>
    </p:titleStyle>
    <p:bodyStyle>
      <a:lvl1pPr marL="266700" indent="-266700" algn="l" defTabSz="457200" rtl="0" eaLnBrk="1" latinLnBrk="0" hangingPunct="1">
        <a:spcBef>
          <a:spcPts val="0"/>
        </a:spcBef>
        <a:spcAft>
          <a:spcPts val="600"/>
        </a:spcAft>
        <a:buClr>
          <a:schemeClr val="accent1"/>
        </a:buClr>
        <a:buSzPct val="110000"/>
        <a:buFont typeface="Wingdings" charset="2"/>
        <a:buChar char="§"/>
        <a:defRPr sz="2200" kern="1200">
          <a:solidFill>
            <a:schemeClr val="tx1"/>
          </a:solidFill>
          <a:latin typeface="+mn-lt"/>
          <a:ea typeface="+mn-ea"/>
          <a:cs typeface="+mn-cs"/>
        </a:defRPr>
      </a:lvl1pPr>
      <a:lvl2pPr marL="533400" indent="-266700" algn="l" defTabSz="457200" rtl="0" eaLnBrk="1" latinLnBrk="0" hangingPunct="1">
        <a:spcBef>
          <a:spcPts val="0"/>
        </a:spcBef>
        <a:spcAft>
          <a:spcPts val="600"/>
        </a:spcAft>
        <a:buClr>
          <a:schemeClr val="accent1"/>
        </a:buClr>
        <a:buFont typeface="Lucida Grande"/>
        <a:buChar char="–"/>
        <a:defRPr sz="1800" kern="1200">
          <a:solidFill>
            <a:schemeClr val="tx1"/>
          </a:solidFill>
          <a:latin typeface="+mn-lt"/>
          <a:ea typeface="+mn-ea"/>
          <a:cs typeface="+mn-cs"/>
        </a:defRPr>
      </a:lvl2pPr>
      <a:lvl3pPr marL="715963" indent="-182563" algn="l" defTabSz="457200" rtl="0" eaLnBrk="1" latinLnBrk="0" hangingPunct="1">
        <a:spcBef>
          <a:spcPts val="0"/>
        </a:spcBef>
        <a:spcAft>
          <a:spcPts val="600"/>
        </a:spcAft>
        <a:buClr>
          <a:schemeClr val="accent1"/>
        </a:buClr>
        <a:buFont typeface="Wingdings" charset="2"/>
        <a:buChar char="§"/>
        <a:defRPr sz="1600" kern="1200">
          <a:solidFill>
            <a:schemeClr val="tx1"/>
          </a:solidFill>
          <a:latin typeface="+mn-lt"/>
          <a:ea typeface="+mn-ea"/>
          <a:cs typeface="+mn-cs"/>
        </a:defRPr>
      </a:lvl3pPr>
      <a:lvl4pPr marL="982663" indent="-266700" algn="l" defTabSz="457200" rtl="0" eaLnBrk="1" latinLnBrk="0" hangingPunct="1">
        <a:spcBef>
          <a:spcPts val="0"/>
        </a:spcBef>
        <a:spcAft>
          <a:spcPts val="600"/>
        </a:spcAft>
        <a:buClr>
          <a:schemeClr val="accent1"/>
        </a:buClr>
        <a:buFont typeface="Lucida Grande"/>
        <a:buChar char="–"/>
        <a:defRPr sz="1400" kern="1200">
          <a:solidFill>
            <a:schemeClr val="tx1"/>
          </a:solidFill>
          <a:latin typeface="+mn-lt"/>
          <a:ea typeface="+mn-ea"/>
          <a:cs typeface="+mn-cs"/>
        </a:defRPr>
      </a:lvl4pPr>
      <a:lvl5pPr marL="2114550" indent="-285750" algn="l" defTabSz="457200" rtl="0" eaLnBrk="1" latinLnBrk="0" hangingPunct="1">
        <a:spcBef>
          <a:spcPct val="20000"/>
        </a:spcBef>
        <a:buClr>
          <a:schemeClr val="accent1"/>
        </a:buClr>
        <a:buFont typeface="Wingdings" charset="2"/>
        <a:buChar char="§"/>
        <a:defRPr sz="1400" kern="1200" baseline="0">
          <a:solidFill>
            <a:srgbClr val="66757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AB93C7-4447-4653-AB01-32C41F811D2F}"/>
              </a:ext>
            </a:extLst>
          </p:cNvPr>
          <p:cNvSpPr/>
          <p:nvPr/>
        </p:nvSpPr>
        <p:spPr bwMode="gray">
          <a:xfrm>
            <a:off x="0" y="6381328"/>
            <a:ext cx="12192000" cy="476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sv-SE" dirty="0"/>
          </a:p>
        </p:txBody>
      </p:sp>
      <p:sp>
        <p:nvSpPr>
          <p:cNvPr id="2" name="Title Placeholder 1">
            <a:extLst>
              <a:ext uri="{FF2B5EF4-FFF2-40B4-BE49-F238E27FC236}">
                <a16:creationId xmlns:a16="http://schemas.microsoft.com/office/drawing/2014/main" id="{7B23D81D-C114-42CF-B7D5-16DF71662E5F}"/>
              </a:ext>
            </a:extLst>
          </p:cNvPr>
          <p:cNvSpPr>
            <a:spLocks noGrp="1"/>
          </p:cNvSpPr>
          <p:nvPr>
            <p:ph type="title"/>
          </p:nvPr>
        </p:nvSpPr>
        <p:spPr bwMode="gray">
          <a:xfrm>
            <a:off x="695326" y="636812"/>
            <a:ext cx="10801350" cy="997196"/>
          </a:xfrm>
          <a:prstGeom prst="rect">
            <a:avLst/>
          </a:prstGeom>
        </p:spPr>
        <p:txBody>
          <a:bodyPr vert="horz" wrap="square" lIns="0" tIns="0" rIns="0" bIns="0" rtlCol="0" anchor="t" anchorCtr="0">
            <a:spAutoFit/>
          </a:bodyPr>
          <a:lstStyle/>
          <a:p>
            <a:r>
              <a:rPr lang="sv-SE" dirty="0"/>
              <a:t>Klicka här för att ändra mall för rubrikformat</a:t>
            </a:r>
          </a:p>
        </p:txBody>
      </p:sp>
      <p:sp>
        <p:nvSpPr>
          <p:cNvPr id="3" name="Text Placeholder 2">
            <a:extLst>
              <a:ext uri="{FF2B5EF4-FFF2-40B4-BE49-F238E27FC236}">
                <a16:creationId xmlns:a16="http://schemas.microsoft.com/office/drawing/2014/main" id="{B11FE0E6-B8EB-431C-8E63-15E1C8307EDA}"/>
              </a:ext>
            </a:extLst>
          </p:cNvPr>
          <p:cNvSpPr>
            <a:spLocks noGrp="1"/>
          </p:cNvSpPr>
          <p:nvPr>
            <p:ph type="body" idx="1"/>
          </p:nvPr>
        </p:nvSpPr>
        <p:spPr bwMode="gray">
          <a:xfrm>
            <a:off x="695326" y="1628775"/>
            <a:ext cx="1080135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306BD6BB-AED7-473D-876B-BD2308571750}"/>
              </a:ext>
            </a:extLst>
          </p:cNvPr>
          <p:cNvSpPr>
            <a:spLocks noGrp="1"/>
          </p:cNvSpPr>
          <p:nvPr>
            <p:ph type="dt" sz="half" idx="2"/>
          </p:nvPr>
        </p:nvSpPr>
        <p:spPr bwMode="gray">
          <a:xfrm>
            <a:off x="5412888" y="6565664"/>
            <a:ext cx="1366225" cy="108000"/>
          </a:xfrm>
          <a:prstGeom prst="rect">
            <a:avLst/>
          </a:prstGeom>
        </p:spPr>
        <p:txBody>
          <a:bodyPr vert="horz" wrap="none" lIns="0" tIns="0" rIns="0" bIns="0" rtlCol="0" anchor="ctr"/>
          <a:lstStyle>
            <a:lvl1pPr algn="ctr">
              <a:defRPr sz="1100">
                <a:solidFill>
                  <a:schemeClr val="bg2"/>
                </a:solidFill>
              </a:defRPr>
            </a:lvl1pPr>
          </a:lstStyle>
          <a:p>
            <a:fld id="{5A636493-5E66-AF4A-8CA2-1C143FC37001}" type="datetime1">
              <a:rPr lang="sv-SE" smtClean="0"/>
              <a:t>2022-02-08</a:t>
            </a:fld>
            <a:endParaRPr lang="sv-SE" dirty="0"/>
          </a:p>
        </p:txBody>
      </p:sp>
      <p:sp>
        <p:nvSpPr>
          <p:cNvPr id="5" name="Footer Placeholder 4">
            <a:extLst>
              <a:ext uri="{FF2B5EF4-FFF2-40B4-BE49-F238E27FC236}">
                <a16:creationId xmlns:a16="http://schemas.microsoft.com/office/drawing/2014/main" id="{B02160F3-C135-41A3-8450-42E86495841C}"/>
              </a:ext>
            </a:extLst>
          </p:cNvPr>
          <p:cNvSpPr>
            <a:spLocks noGrp="1"/>
          </p:cNvSpPr>
          <p:nvPr>
            <p:ph type="ftr" sz="quarter" idx="3"/>
          </p:nvPr>
        </p:nvSpPr>
        <p:spPr bwMode="gray">
          <a:xfrm>
            <a:off x="585273" y="6565664"/>
            <a:ext cx="1980000" cy="108000"/>
          </a:xfrm>
          <a:custGeom>
            <a:avLst/>
            <a:gdLst>
              <a:gd name="connsiteX0" fmla="*/ 0 w 4114800"/>
              <a:gd name="connsiteY0" fmla="*/ 0 h 108000"/>
              <a:gd name="connsiteX1" fmla="*/ 4114800 w 4114800"/>
              <a:gd name="connsiteY1" fmla="*/ 0 h 108000"/>
              <a:gd name="connsiteX2" fmla="*/ 4114800 w 4114800"/>
              <a:gd name="connsiteY2" fmla="*/ 108000 h 108000"/>
              <a:gd name="connsiteX3" fmla="*/ 0 w 4114800"/>
              <a:gd name="connsiteY3" fmla="*/ 108000 h 108000"/>
              <a:gd name="connsiteX4" fmla="*/ 0 w 4114800"/>
              <a:gd name="connsiteY4" fmla="*/ 0 h 108000"/>
              <a:gd name="connsiteX0" fmla="*/ 4114800 w 4206240"/>
              <a:gd name="connsiteY0" fmla="*/ 108000 h 199440"/>
              <a:gd name="connsiteX1" fmla="*/ 0 w 4206240"/>
              <a:gd name="connsiteY1" fmla="*/ 108000 h 199440"/>
              <a:gd name="connsiteX2" fmla="*/ 0 w 4206240"/>
              <a:gd name="connsiteY2" fmla="*/ 0 h 199440"/>
              <a:gd name="connsiteX3" fmla="*/ 4114800 w 4206240"/>
              <a:gd name="connsiteY3" fmla="*/ 0 h 199440"/>
              <a:gd name="connsiteX4" fmla="*/ 4206240 w 4206240"/>
              <a:gd name="connsiteY4" fmla="*/ 199440 h 199440"/>
              <a:gd name="connsiteX0" fmla="*/ 4114800 w 4114800"/>
              <a:gd name="connsiteY0" fmla="*/ 108000 h 108000"/>
              <a:gd name="connsiteX1" fmla="*/ 0 w 4114800"/>
              <a:gd name="connsiteY1" fmla="*/ 108000 h 108000"/>
              <a:gd name="connsiteX2" fmla="*/ 0 w 4114800"/>
              <a:gd name="connsiteY2" fmla="*/ 0 h 108000"/>
              <a:gd name="connsiteX3" fmla="*/ 4114800 w 4114800"/>
              <a:gd name="connsiteY3" fmla="*/ 0 h 108000"/>
              <a:gd name="connsiteX0" fmla="*/ 0 w 4114800"/>
              <a:gd name="connsiteY0" fmla="*/ 108000 h 108000"/>
              <a:gd name="connsiteX1" fmla="*/ 0 w 4114800"/>
              <a:gd name="connsiteY1" fmla="*/ 0 h 108000"/>
              <a:gd name="connsiteX2" fmla="*/ 4114800 w 4114800"/>
              <a:gd name="connsiteY2" fmla="*/ 0 h 108000"/>
              <a:gd name="connsiteX0" fmla="*/ 0 w 0"/>
              <a:gd name="connsiteY0" fmla="*/ 108000 h 108000"/>
              <a:gd name="connsiteX1" fmla="*/ 0 w 0"/>
              <a:gd name="connsiteY1" fmla="*/ 0 h 108000"/>
            </a:gdLst>
            <a:ahLst/>
            <a:cxnLst>
              <a:cxn ang="0">
                <a:pos x="connsiteX0" y="connsiteY0"/>
              </a:cxn>
              <a:cxn ang="0">
                <a:pos x="connsiteX1" y="connsiteY1"/>
              </a:cxn>
            </a:cxnLst>
            <a:rect l="l" t="t" r="r" b="b"/>
            <a:pathLst>
              <a:path h="108000">
                <a:moveTo>
                  <a:pt x="0" y="108000"/>
                </a:moveTo>
                <a:lnTo>
                  <a:pt x="0" y="0"/>
                </a:lnTo>
              </a:path>
            </a:pathLst>
          </a:custGeom>
          <a:ln w="6350">
            <a:solidFill>
              <a:schemeClr val="bg2"/>
            </a:solidFill>
          </a:ln>
        </p:spPr>
        <p:txBody>
          <a:bodyPr vert="horz" wrap="none" lIns="108000" tIns="0" rIns="0" bIns="0" rtlCol="0" anchor="ctr"/>
          <a:lstStyle>
            <a:lvl1pPr algn="l">
              <a:defRPr sz="1100">
                <a:solidFill>
                  <a:schemeClr val="bg2"/>
                </a:solidFill>
              </a:defRPr>
            </a:lvl1pPr>
          </a:lstStyle>
          <a:p>
            <a:r>
              <a:rPr lang="sv-SE"/>
              <a:t>Sidfot</a:t>
            </a:r>
            <a:endParaRPr lang="sv-SE" dirty="0"/>
          </a:p>
        </p:txBody>
      </p:sp>
      <p:sp>
        <p:nvSpPr>
          <p:cNvPr id="6" name="Slide Number Placeholder 5">
            <a:extLst>
              <a:ext uri="{FF2B5EF4-FFF2-40B4-BE49-F238E27FC236}">
                <a16:creationId xmlns:a16="http://schemas.microsoft.com/office/drawing/2014/main" id="{35D557D3-3365-4C7D-879D-3C22B36384F0}"/>
              </a:ext>
            </a:extLst>
          </p:cNvPr>
          <p:cNvSpPr>
            <a:spLocks noGrp="1"/>
          </p:cNvSpPr>
          <p:nvPr>
            <p:ph type="sldNum" sz="quarter" idx="4"/>
          </p:nvPr>
        </p:nvSpPr>
        <p:spPr bwMode="gray">
          <a:xfrm>
            <a:off x="0" y="6565664"/>
            <a:ext cx="578464" cy="108000"/>
          </a:xfrm>
          <a:prstGeom prst="rect">
            <a:avLst/>
          </a:prstGeom>
        </p:spPr>
        <p:txBody>
          <a:bodyPr vert="horz" wrap="none" lIns="0" tIns="0" rIns="108000" bIns="0" rtlCol="0" anchor="ctr"/>
          <a:lstStyle>
            <a:lvl1pPr algn="r">
              <a:defRPr sz="1100">
                <a:solidFill>
                  <a:schemeClr val="bg2"/>
                </a:solidFill>
              </a:defRPr>
            </a:lvl1pPr>
          </a:lstStyle>
          <a:p>
            <a:fld id="{767C95B9-7351-4870-9180-D26802608E6A}" type="slidenum">
              <a:rPr lang="sv-SE" smtClean="0"/>
              <a:pPr/>
              <a:t>‹#›</a:t>
            </a:fld>
            <a:endParaRPr lang="sv-SE" dirty="0"/>
          </a:p>
        </p:txBody>
      </p:sp>
      <p:grpSp>
        <p:nvGrpSpPr>
          <p:cNvPr id="9" name="Group 4">
            <a:extLst>
              <a:ext uri="{FF2B5EF4-FFF2-40B4-BE49-F238E27FC236}">
                <a16:creationId xmlns:a16="http://schemas.microsoft.com/office/drawing/2014/main" id="{C51CD803-2DC2-456A-A5C6-ADD80A217026}"/>
              </a:ext>
            </a:extLst>
          </p:cNvPr>
          <p:cNvGrpSpPr>
            <a:grpSpLocks noChangeAspect="1"/>
          </p:cNvGrpSpPr>
          <p:nvPr/>
        </p:nvGrpSpPr>
        <p:grpSpPr bwMode="auto">
          <a:xfrm>
            <a:off x="10430283" y="6527994"/>
            <a:ext cx="1569630" cy="176814"/>
            <a:chOff x="5" y="1731"/>
            <a:chExt cx="7670" cy="864"/>
          </a:xfrm>
          <a:solidFill>
            <a:schemeClr val="bg1"/>
          </a:solidFill>
        </p:grpSpPr>
        <p:sp>
          <p:nvSpPr>
            <p:cNvPr id="12" name="Freeform 5">
              <a:extLst>
                <a:ext uri="{FF2B5EF4-FFF2-40B4-BE49-F238E27FC236}">
                  <a16:creationId xmlns:a16="http://schemas.microsoft.com/office/drawing/2014/main" id="{CD4E899C-B463-4560-8E58-1F49F5FC2B8B}"/>
                </a:ext>
              </a:extLst>
            </p:cNvPr>
            <p:cNvSpPr>
              <a:spLocks/>
            </p:cNvSpPr>
            <p:nvPr/>
          </p:nvSpPr>
          <p:spPr bwMode="auto">
            <a:xfrm>
              <a:off x="2370" y="1753"/>
              <a:ext cx="2123" cy="834"/>
            </a:xfrm>
            <a:custGeom>
              <a:avLst/>
              <a:gdLst>
                <a:gd name="T0" fmla="*/ 0 w 14717"/>
                <a:gd name="T1" fmla="*/ 0 h 5740"/>
                <a:gd name="T2" fmla="*/ 0 w 14717"/>
                <a:gd name="T3" fmla="*/ 5740 h 5740"/>
                <a:gd name="T4" fmla="*/ 3902 w 14717"/>
                <a:gd name="T5" fmla="*/ 5740 h 5740"/>
                <a:gd name="T6" fmla="*/ 5237 w 14717"/>
                <a:gd name="T7" fmla="*/ 5507 h 5740"/>
                <a:gd name="T8" fmla="*/ 6095 w 14717"/>
                <a:gd name="T9" fmla="*/ 4993 h 5740"/>
                <a:gd name="T10" fmla="*/ 7012 w 14717"/>
                <a:gd name="T11" fmla="*/ 3026 h 5740"/>
                <a:gd name="T12" fmla="*/ 7017 w 14717"/>
                <a:gd name="T13" fmla="*/ 1784 h 5740"/>
                <a:gd name="T14" fmla="*/ 5852 w 14717"/>
                <a:gd name="T15" fmla="*/ 1784 h 5740"/>
                <a:gd name="T16" fmla="*/ 5850 w 14717"/>
                <a:gd name="T17" fmla="*/ 3002 h 5740"/>
                <a:gd name="T18" fmla="*/ 5325 w 14717"/>
                <a:gd name="T19" fmla="*/ 4216 h 5740"/>
                <a:gd name="T20" fmla="*/ 3976 w 14717"/>
                <a:gd name="T21" fmla="*/ 4732 h 5740"/>
                <a:gd name="T22" fmla="*/ 1120 w 14717"/>
                <a:gd name="T23" fmla="*/ 4732 h 5740"/>
                <a:gd name="T24" fmla="*/ 1120 w 14717"/>
                <a:gd name="T25" fmla="*/ 1050 h 5740"/>
                <a:gd name="T26" fmla="*/ 10879 w 14717"/>
                <a:gd name="T27" fmla="*/ 1032 h 5740"/>
                <a:gd name="T28" fmla="*/ 10879 w 14717"/>
                <a:gd name="T29" fmla="*/ 5728 h 5740"/>
                <a:gd name="T30" fmla="*/ 11996 w 14717"/>
                <a:gd name="T31" fmla="*/ 5728 h 5740"/>
                <a:gd name="T32" fmla="*/ 11996 w 14717"/>
                <a:gd name="T33" fmla="*/ 1032 h 5740"/>
                <a:gd name="T34" fmla="*/ 14717 w 14717"/>
                <a:gd name="T35" fmla="*/ 1032 h 5740"/>
                <a:gd name="T36" fmla="*/ 14717 w 14717"/>
                <a:gd name="T37" fmla="*/ 3 h 5740"/>
                <a:gd name="T38" fmla="*/ 0 w 14717"/>
                <a:gd name="T39" fmla="*/ 0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17" h="5740">
                  <a:moveTo>
                    <a:pt x="0" y="0"/>
                  </a:moveTo>
                  <a:lnTo>
                    <a:pt x="0" y="5740"/>
                  </a:lnTo>
                  <a:lnTo>
                    <a:pt x="3902" y="5740"/>
                  </a:lnTo>
                  <a:cubicBezTo>
                    <a:pt x="4361" y="5740"/>
                    <a:pt x="4807" y="5663"/>
                    <a:pt x="5237" y="5507"/>
                  </a:cubicBezTo>
                  <a:cubicBezTo>
                    <a:pt x="5628" y="5364"/>
                    <a:pt x="5898" y="5176"/>
                    <a:pt x="6095" y="4993"/>
                  </a:cubicBezTo>
                  <a:cubicBezTo>
                    <a:pt x="6714" y="4418"/>
                    <a:pt x="6960" y="3708"/>
                    <a:pt x="7012" y="3026"/>
                  </a:cubicBezTo>
                  <a:cubicBezTo>
                    <a:pt x="7014" y="2987"/>
                    <a:pt x="7033" y="1942"/>
                    <a:pt x="7017" y="1784"/>
                  </a:cubicBezTo>
                  <a:cubicBezTo>
                    <a:pt x="6648" y="1784"/>
                    <a:pt x="6253" y="1784"/>
                    <a:pt x="5852" y="1784"/>
                  </a:cubicBezTo>
                  <a:cubicBezTo>
                    <a:pt x="5881" y="1942"/>
                    <a:pt x="5851" y="2971"/>
                    <a:pt x="5850" y="3002"/>
                  </a:cubicBezTo>
                  <a:cubicBezTo>
                    <a:pt x="5829" y="3489"/>
                    <a:pt x="5654" y="3894"/>
                    <a:pt x="5325" y="4216"/>
                  </a:cubicBezTo>
                  <a:cubicBezTo>
                    <a:pt x="4973" y="4560"/>
                    <a:pt x="4524" y="4732"/>
                    <a:pt x="3976" y="4732"/>
                  </a:cubicBezTo>
                  <a:lnTo>
                    <a:pt x="1120" y="4732"/>
                  </a:lnTo>
                  <a:lnTo>
                    <a:pt x="1120" y="1050"/>
                  </a:lnTo>
                  <a:lnTo>
                    <a:pt x="10879" y="1032"/>
                  </a:lnTo>
                  <a:lnTo>
                    <a:pt x="10879" y="5728"/>
                  </a:lnTo>
                  <a:lnTo>
                    <a:pt x="11996" y="5728"/>
                  </a:lnTo>
                  <a:lnTo>
                    <a:pt x="11996" y="1032"/>
                  </a:lnTo>
                  <a:lnTo>
                    <a:pt x="14717" y="1032"/>
                  </a:lnTo>
                  <a:lnTo>
                    <a:pt x="14717" y="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a:extLst>
                <a:ext uri="{FF2B5EF4-FFF2-40B4-BE49-F238E27FC236}">
                  <a16:creationId xmlns:a16="http://schemas.microsoft.com/office/drawing/2014/main" id="{8B57147C-2F77-402A-A29E-0E235B40275B}"/>
                </a:ext>
              </a:extLst>
            </p:cNvPr>
            <p:cNvSpPr>
              <a:spLocks/>
            </p:cNvSpPr>
            <p:nvPr/>
          </p:nvSpPr>
          <p:spPr bwMode="auto">
            <a:xfrm>
              <a:off x="4621" y="1756"/>
              <a:ext cx="885" cy="829"/>
            </a:xfrm>
            <a:custGeom>
              <a:avLst/>
              <a:gdLst>
                <a:gd name="T0" fmla="*/ 6137 w 6137"/>
                <a:gd name="T1" fmla="*/ 5705 h 5705"/>
                <a:gd name="T2" fmla="*/ 0 w 6137"/>
                <a:gd name="T3" fmla="*/ 5705 h 5705"/>
                <a:gd name="T4" fmla="*/ 0 w 6137"/>
                <a:gd name="T5" fmla="*/ 0 h 5705"/>
                <a:gd name="T6" fmla="*/ 5924 w 6137"/>
                <a:gd name="T7" fmla="*/ 0 h 5705"/>
                <a:gd name="T8" fmla="*/ 5924 w 6137"/>
                <a:gd name="T9" fmla="*/ 1009 h 5705"/>
                <a:gd name="T10" fmla="*/ 1117 w 6137"/>
                <a:gd name="T11" fmla="*/ 1009 h 5705"/>
                <a:gd name="T12" fmla="*/ 1117 w 6137"/>
                <a:gd name="T13" fmla="*/ 2234 h 5705"/>
                <a:gd name="T14" fmla="*/ 4459 w 6137"/>
                <a:gd name="T15" fmla="*/ 2234 h 5705"/>
                <a:gd name="T16" fmla="*/ 4459 w 6137"/>
                <a:gd name="T17" fmla="*/ 3243 h 5705"/>
                <a:gd name="T18" fmla="*/ 1117 w 6137"/>
                <a:gd name="T19" fmla="*/ 3243 h 5705"/>
                <a:gd name="T20" fmla="*/ 1117 w 6137"/>
                <a:gd name="T21" fmla="*/ 4696 h 5705"/>
                <a:gd name="T22" fmla="*/ 6137 w 6137"/>
                <a:gd name="T23" fmla="*/ 4696 h 5705"/>
                <a:gd name="T24" fmla="*/ 6137 w 6137"/>
                <a:gd name="T25" fmla="*/ 5705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37" h="5705">
                  <a:moveTo>
                    <a:pt x="6137" y="5705"/>
                  </a:moveTo>
                  <a:lnTo>
                    <a:pt x="0" y="5705"/>
                  </a:lnTo>
                  <a:lnTo>
                    <a:pt x="0" y="0"/>
                  </a:lnTo>
                  <a:lnTo>
                    <a:pt x="5924" y="0"/>
                  </a:lnTo>
                  <a:lnTo>
                    <a:pt x="5924" y="1009"/>
                  </a:lnTo>
                  <a:lnTo>
                    <a:pt x="1117" y="1009"/>
                  </a:lnTo>
                  <a:lnTo>
                    <a:pt x="1117" y="2234"/>
                  </a:lnTo>
                  <a:lnTo>
                    <a:pt x="4459" y="2234"/>
                  </a:lnTo>
                  <a:lnTo>
                    <a:pt x="4459" y="3243"/>
                  </a:lnTo>
                  <a:lnTo>
                    <a:pt x="1117" y="3243"/>
                  </a:lnTo>
                  <a:lnTo>
                    <a:pt x="1117" y="4696"/>
                  </a:lnTo>
                  <a:lnTo>
                    <a:pt x="6137" y="4696"/>
                  </a:lnTo>
                  <a:lnTo>
                    <a:pt x="6137" y="57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a:extLst>
                <a:ext uri="{FF2B5EF4-FFF2-40B4-BE49-F238E27FC236}">
                  <a16:creationId xmlns:a16="http://schemas.microsoft.com/office/drawing/2014/main" id="{4520D17E-F07F-49C8-9121-9BCC31AEF7A8}"/>
                </a:ext>
              </a:extLst>
            </p:cNvPr>
            <p:cNvSpPr>
              <a:spLocks/>
            </p:cNvSpPr>
            <p:nvPr/>
          </p:nvSpPr>
          <p:spPr bwMode="auto">
            <a:xfrm>
              <a:off x="5" y="1756"/>
              <a:ext cx="2251" cy="829"/>
            </a:xfrm>
            <a:custGeom>
              <a:avLst/>
              <a:gdLst>
                <a:gd name="T0" fmla="*/ 14696 w 15606"/>
                <a:gd name="T1" fmla="*/ 789 h 5705"/>
                <a:gd name="T2" fmla="*/ 12284 w 15606"/>
                <a:gd name="T3" fmla="*/ 0 h 5705"/>
                <a:gd name="T4" fmla="*/ 8592 w 15606"/>
                <a:gd name="T5" fmla="*/ 0 h 5705"/>
                <a:gd name="T6" fmla="*/ 8592 w 15606"/>
                <a:gd name="T7" fmla="*/ 3942 h 5705"/>
                <a:gd name="T8" fmla="*/ 9709 w 15606"/>
                <a:gd name="T9" fmla="*/ 3942 h 5705"/>
                <a:gd name="T10" fmla="*/ 9709 w 15606"/>
                <a:gd name="T11" fmla="*/ 1009 h 5705"/>
                <a:gd name="T12" fmla="*/ 12367 w 15606"/>
                <a:gd name="T13" fmla="*/ 1009 h 5705"/>
                <a:gd name="T14" fmla="*/ 13849 w 15606"/>
                <a:gd name="T15" fmla="*/ 1525 h 5705"/>
                <a:gd name="T16" fmla="*/ 14405 w 15606"/>
                <a:gd name="T17" fmla="*/ 2885 h 5705"/>
                <a:gd name="T18" fmla="*/ 13882 w 15606"/>
                <a:gd name="T19" fmla="*/ 4185 h 5705"/>
                <a:gd name="T20" fmla="*/ 12543 w 15606"/>
                <a:gd name="T21" fmla="*/ 4696 h 5705"/>
                <a:gd name="T22" fmla="*/ 9709 w 15606"/>
                <a:gd name="T23" fmla="*/ 4696 h 5705"/>
                <a:gd name="T24" fmla="*/ 7038 w 15606"/>
                <a:gd name="T25" fmla="*/ 4685 h 5705"/>
                <a:gd name="T26" fmla="*/ 4488 w 15606"/>
                <a:gd name="T27" fmla="*/ 0 h 5705"/>
                <a:gd name="T28" fmla="*/ 3106 w 15606"/>
                <a:gd name="T29" fmla="*/ 0 h 5705"/>
                <a:gd name="T30" fmla="*/ 0 w 15606"/>
                <a:gd name="T31" fmla="*/ 5705 h 5705"/>
                <a:gd name="T32" fmla="*/ 1218 w 15606"/>
                <a:gd name="T33" fmla="*/ 5705 h 5705"/>
                <a:gd name="T34" fmla="*/ 1994 w 15606"/>
                <a:gd name="T35" fmla="*/ 4238 h 5705"/>
                <a:gd name="T36" fmla="*/ 3895 w 15606"/>
                <a:gd name="T37" fmla="*/ 4204 h 5705"/>
                <a:gd name="T38" fmla="*/ 3895 w 15606"/>
                <a:gd name="T39" fmla="*/ 3291 h 5705"/>
                <a:gd name="T40" fmla="*/ 2519 w 15606"/>
                <a:gd name="T41" fmla="*/ 3301 h 5705"/>
                <a:gd name="T42" fmla="*/ 3797 w 15606"/>
                <a:gd name="T43" fmla="*/ 942 h 5705"/>
                <a:gd name="T44" fmla="*/ 6364 w 15606"/>
                <a:gd name="T45" fmla="*/ 5705 h 5705"/>
                <a:gd name="T46" fmla="*/ 12470 w 15606"/>
                <a:gd name="T47" fmla="*/ 5705 h 5705"/>
                <a:gd name="T48" fmla="*/ 13796 w 15606"/>
                <a:gd name="T49" fmla="*/ 5473 h 5705"/>
                <a:gd name="T50" fmla="*/ 14650 w 15606"/>
                <a:gd name="T51" fmla="*/ 4963 h 5705"/>
                <a:gd name="T52" fmla="*/ 15606 w 15606"/>
                <a:gd name="T53" fmla="*/ 2811 h 5705"/>
                <a:gd name="T54" fmla="*/ 14696 w 15606"/>
                <a:gd name="T55" fmla="*/ 789 h 5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06" h="5705">
                  <a:moveTo>
                    <a:pt x="14696" y="789"/>
                  </a:moveTo>
                  <a:cubicBezTo>
                    <a:pt x="14090" y="263"/>
                    <a:pt x="13286" y="0"/>
                    <a:pt x="12284" y="0"/>
                  </a:cubicBezTo>
                  <a:lnTo>
                    <a:pt x="8592" y="0"/>
                  </a:lnTo>
                  <a:lnTo>
                    <a:pt x="8592" y="3942"/>
                  </a:lnTo>
                  <a:cubicBezTo>
                    <a:pt x="8988" y="3942"/>
                    <a:pt x="9308" y="3942"/>
                    <a:pt x="9709" y="3942"/>
                  </a:cubicBezTo>
                  <a:lnTo>
                    <a:pt x="9709" y="1009"/>
                  </a:lnTo>
                  <a:lnTo>
                    <a:pt x="12367" y="1009"/>
                  </a:lnTo>
                  <a:cubicBezTo>
                    <a:pt x="12984" y="1009"/>
                    <a:pt x="13478" y="1181"/>
                    <a:pt x="13849" y="1525"/>
                  </a:cubicBezTo>
                  <a:cubicBezTo>
                    <a:pt x="14220" y="1868"/>
                    <a:pt x="14405" y="2321"/>
                    <a:pt x="14405" y="2885"/>
                  </a:cubicBezTo>
                  <a:cubicBezTo>
                    <a:pt x="14405" y="3412"/>
                    <a:pt x="14230" y="3845"/>
                    <a:pt x="13882" y="4185"/>
                  </a:cubicBezTo>
                  <a:cubicBezTo>
                    <a:pt x="13532" y="4526"/>
                    <a:pt x="13087" y="4696"/>
                    <a:pt x="12543" y="4696"/>
                  </a:cubicBezTo>
                  <a:lnTo>
                    <a:pt x="9709" y="4696"/>
                  </a:lnTo>
                  <a:cubicBezTo>
                    <a:pt x="9709" y="4696"/>
                    <a:pt x="7757" y="4687"/>
                    <a:pt x="7038" y="4685"/>
                  </a:cubicBezTo>
                  <a:lnTo>
                    <a:pt x="4488" y="0"/>
                  </a:lnTo>
                  <a:lnTo>
                    <a:pt x="3106" y="0"/>
                  </a:lnTo>
                  <a:lnTo>
                    <a:pt x="0" y="5705"/>
                  </a:lnTo>
                  <a:lnTo>
                    <a:pt x="1218" y="5705"/>
                  </a:lnTo>
                  <a:lnTo>
                    <a:pt x="1994" y="4238"/>
                  </a:lnTo>
                  <a:lnTo>
                    <a:pt x="3895" y="4204"/>
                  </a:lnTo>
                  <a:lnTo>
                    <a:pt x="3895" y="3291"/>
                  </a:lnTo>
                  <a:lnTo>
                    <a:pt x="2519" y="3301"/>
                  </a:lnTo>
                  <a:lnTo>
                    <a:pt x="3797" y="942"/>
                  </a:lnTo>
                  <a:lnTo>
                    <a:pt x="6364" y="5705"/>
                  </a:lnTo>
                  <a:lnTo>
                    <a:pt x="12470" y="5705"/>
                  </a:lnTo>
                  <a:cubicBezTo>
                    <a:pt x="12928" y="5705"/>
                    <a:pt x="13370" y="5628"/>
                    <a:pt x="13796" y="5473"/>
                  </a:cubicBezTo>
                  <a:cubicBezTo>
                    <a:pt x="14186" y="5331"/>
                    <a:pt x="14471" y="5161"/>
                    <a:pt x="14650" y="4963"/>
                  </a:cubicBezTo>
                  <a:cubicBezTo>
                    <a:pt x="15287" y="4276"/>
                    <a:pt x="15606" y="3559"/>
                    <a:pt x="15606" y="2811"/>
                  </a:cubicBezTo>
                  <a:cubicBezTo>
                    <a:pt x="15606" y="1988"/>
                    <a:pt x="15303" y="1314"/>
                    <a:pt x="14696" y="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a:extLst>
                <a:ext uri="{FF2B5EF4-FFF2-40B4-BE49-F238E27FC236}">
                  <a16:creationId xmlns:a16="http://schemas.microsoft.com/office/drawing/2014/main" id="{B8CFFAA4-DD46-4BF9-B240-07A866C6A6D5}"/>
                </a:ext>
              </a:extLst>
            </p:cNvPr>
            <p:cNvSpPr>
              <a:spLocks/>
            </p:cNvSpPr>
            <p:nvPr/>
          </p:nvSpPr>
          <p:spPr bwMode="auto">
            <a:xfrm>
              <a:off x="5529" y="1731"/>
              <a:ext cx="2146" cy="864"/>
            </a:xfrm>
            <a:custGeom>
              <a:avLst/>
              <a:gdLst>
                <a:gd name="T0" fmla="*/ 13762 w 14879"/>
                <a:gd name="T1" fmla="*/ 178 h 5951"/>
                <a:gd name="T2" fmla="*/ 13762 w 14879"/>
                <a:gd name="T3" fmla="*/ 2412 h 5951"/>
                <a:gd name="T4" fmla="*/ 9366 w 14879"/>
                <a:gd name="T5" fmla="*/ 2412 h 5951"/>
                <a:gd name="T6" fmla="*/ 9366 w 14879"/>
                <a:gd name="T7" fmla="*/ 178 h 5951"/>
                <a:gd name="T8" fmla="*/ 8249 w 14879"/>
                <a:gd name="T9" fmla="*/ 178 h 5951"/>
                <a:gd name="T10" fmla="*/ 8249 w 14879"/>
                <a:gd name="T11" fmla="*/ 4943 h 5951"/>
                <a:gd name="T12" fmla="*/ 3364 w 14879"/>
                <a:gd name="T13" fmla="*/ 4943 h 5951"/>
                <a:gd name="T14" fmla="*/ 1862 w 14879"/>
                <a:gd name="T15" fmla="*/ 4415 h 5951"/>
                <a:gd name="T16" fmla="*/ 1149 w 14879"/>
                <a:gd name="T17" fmla="*/ 2963 h 5951"/>
                <a:gd name="T18" fmla="*/ 1862 w 14879"/>
                <a:gd name="T19" fmla="*/ 1534 h 5951"/>
                <a:gd name="T20" fmla="*/ 3494 w 14879"/>
                <a:gd name="T21" fmla="*/ 992 h 5951"/>
                <a:gd name="T22" fmla="*/ 6473 w 14879"/>
                <a:gd name="T23" fmla="*/ 986 h 5951"/>
                <a:gd name="T24" fmla="*/ 6473 w 14879"/>
                <a:gd name="T25" fmla="*/ 0 h 5951"/>
                <a:gd name="T26" fmla="*/ 3494 w 14879"/>
                <a:gd name="T27" fmla="*/ 3 h 5951"/>
                <a:gd name="T28" fmla="*/ 1180 w 14879"/>
                <a:gd name="T29" fmla="*/ 747 h 5951"/>
                <a:gd name="T30" fmla="*/ 0 w 14879"/>
                <a:gd name="T31" fmla="*/ 2967 h 5951"/>
                <a:gd name="T32" fmla="*/ 1037 w 14879"/>
                <a:gd name="T33" fmla="*/ 5110 h 5951"/>
                <a:gd name="T34" fmla="*/ 3766 w 14879"/>
                <a:gd name="T35" fmla="*/ 5911 h 5951"/>
                <a:gd name="T36" fmla="*/ 3868 w 14879"/>
                <a:gd name="T37" fmla="*/ 5904 h 5951"/>
                <a:gd name="T38" fmla="*/ 9355 w 14879"/>
                <a:gd name="T39" fmla="*/ 5904 h 5951"/>
                <a:gd name="T40" fmla="*/ 9355 w 14879"/>
                <a:gd name="T41" fmla="*/ 5883 h 5951"/>
                <a:gd name="T42" fmla="*/ 9366 w 14879"/>
                <a:gd name="T43" fmla="*/ 5883 h 5951"/>
                <a:gd name="T44" fmla="*/ 9366 w 14879"/>
                <a:gd name="T45" fmla="*/ 3421 h 5951"/>
                <a:gd name="T46" fmla="*/ 13762 w 14879"/>
                <a:gd name="T47" fmla="*/ 3421 h 5951"/>
                <a:gd name="T48" fmla="*/ 13762 w 14879"/>
                <a:gd name="T49" fmla="*/ 5883 h 5951"/>
                <a:gd name="T50" fmla="*/ 14879 w 14879"/>
                <a:gd name="T51" fmla="*/ 5883 h 5951"/>
                <a:gd name="T52" fmla="*/ 14879 w 14879"/>
                <a:gd name="T53" fmla="*/ 178 h 5951"/>
                <a:gd name="T54" fmla="*/ 13762 w 14879"/>
                <a:gd name="T55" fmla="*/ 178 h 5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79" h="5951">
                  <a:moveTo>
                    <a:pt x="13762" y="178"/>
                  </a:moveTo>
                  <a:lnTo>
                    <a:pt x="13762" y="2412"/>
                  </a:lnTo>
                  <a:lnTo>
                    <a:pt x="9366" y="2412"/>
                  </a:lnTo>
                  <a:lnTo>
                    <a:pt x="9366" y="178"/>
                  </a:lnTo>
                  <a:lnTo>
                    <a:pt x="8249" y="178"/>
                  </a:lnTo>
                  <a:lnTo>
                    <a:pt x="8249" y="4943"/>
                  </a:lnTo>
                  <a:lnTo>
                    <a:pt x="3364" y="4943"/>
                  </a:lnTo>
                  <a:cubicBezTo>
                    <a:pt x="2752" y="4888"/>
                    <a:pt x="2250" y="4714"/>
                    <a:pt x="1862" y="4415"/>
                  </a:cubicBezTo>
                  <a:cubicBezTo>
                    <a:pt x="1386" y="4050"/>
                    <a:pt x="1149" y="3566"/>
                    <a:pt x="1149" y="2963"/>
                  </a:cubicBezTo>
                  <a:cubicBezTo>
                    <a:pt x="1149" y="2379"/>
                    <a:pt x="1386" y="1902"/>
                    <a:pt x="1862" y="1534"/>
                  </a:cubicBezTo>
                  <a:cubicBezTo>
                    <a:pt x="2280" y="1210"/>
                    <a:pt x="2825" y="1030"/>
                    <a:pt x="3494" y="992"/>
                  </a:cubicBezTo>
                  <a:cubicBezTo>
                    <a:pt x="3537" y="989"/>
                    <a:pt x="6429" y="987"/>
                    <a:pt x="6473" y="986"/>
                  </a:cubicBezTo>
                  <a:cubicBezTo>
                    <a:pt x="6473" y="637"/>
                    <a:pt x="6473" y="344"/>
                    <a:pt x="6473" y="0"/>
                  </a:cubicBezTo>
                  <a:cubicBezTo>
                    <a:pt x="6430" y="1"/>
                    <a:pt x="3537" y="2"/>
                    <a:pt x="3494" y="3"/>
                  </a:cubicBezTo>
                  <a:cubicBezTo>
                    <a:pt x="2588" y="35"/>
                    <a:pt x="1816" y="282"/>
                    <a:pt x="1180" y="747"/>
                  </a:cubicBezTo>
                  <a:cubicBezTo>
                    <a:pt x="393" y="1320"/>
                    <a:pt x="0" y="2060"/>
                    <a:pt x="0" y="2967"/>
                  </a:cubicBezTo>
                  <a:cubicBezTo>
                    <a:pt x="0" y="3839"/>
                    <a:pt x="345" y="4553"/>
                    <a:pt x="1037" y="5110"/>
                  </a:cubicBezTo>
                  <a:cubicBezTo>
                    <a:pt x="1730" y="5668"/>
                    <a:pt x="2557" y="5951"/>
                    <a:pt x="3766" y="5911"/>
                  </a:cubicBezTo>
                  <a:cubicBezTo>
                    <a:pt x="3803" y="5910"/>
                    <a:pt x="3834" y="5906"/>
                    <a:pt x="3868" y="5904"/>
                  </a:cubicBezTo>
                  <a:lnTo>
                    <a:pt x="9355" y="5904"/>
                  </a:lnTo>
                  <a:lnTo>
                    <a:pt x="9355" y="5883"/>
                  </a:lnTo>
                  <a:lnTo>
                    <a:pt x="9366" y="5883"/>
                  </a:lnTo>
                  <a:lnTo>
                    <a:pt x="9366" y="3421"/>
                  </a:lnTo>
                  <a:lnTo>
                    <a:pt x="13762" y="3421"/>
                  </a:lnTo>
                  <a:lnTo>
                    <a:pt x="13762" y="5883"/>
                  </a:lnTo>
                  <a:lnTo>
                    <a:pt x="14879" y="5883"/>
                  </a:lnTo>
                  <a:lnTo>
                    <a:pt x="14879" y="178"/>
                  </a:lnTo>
                  <a:lnTo>
                    <a:pt x="13762"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05203092"/>
      </p:ext>
    </p:extLst>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 id="2147484922" r:id="rId12"/>
    <p:sldLayoutId id="2147484923" r:id="rId13"/>
    <p:sldLayoutId id="2147484924" r:id="rId14"/>
    <p:sldLayoutId id="2147484925" r:id="rId15"/>
    <p:sldLayoutId id="2147484926" r:id="rId16"/>
    <p:sldLayoutId id="2147484927" r:id="rId17"/>
    <p:sldLayoutId id="2147484928" r:id="rId18"/>
    <p:sldLayoutId id="2147484929" r:id="rId19"/>
    <p:sldLayoutId id="2147484930" r:id="rId20"/>
    <p:sldLayoutId id="2147484931" r:id="rId21"/>
    <p:sldLayoutId id="2147484932" r:id="rId22"/>
    <p:sldLayoutId id="2147484933" r:id="rId23"/>
    <p:sldLayoutId id="2147484934" r:id="rId24"/>
    <p:sldLayoutId id="2147484935" r:id="rId25"/>
    <p:sldLayoutId id="2147484936" r:id="rId26"/>
    <p:sldLayoutId id="2147484937" r:id="rId27"/>
    <p:sldLayoutId id="2147484938" r:id="rId28"/>
    <p:sldLayoutId id="2147484939" r:id="rId29"/>
    <p:sldLayoutId id="2147484956" r:id="rId30"/>
    <p:sldLayoutId id="2147484957" r:id="rId31"/>
  </p:sldLayoutIdLst>
  <p:transition spd="med">
    <p:fade/>
  </p:transition>
  <p:hf hdr="0" ftr="0" dt="0"/>
  <p:txStyles>
    <p:titleStyle>
      <a:lvl1pPr algn="l" defTabSz="914400" rtl="0" eaLnBrk="1" latinLnBrk="0" hangingPunct="1">
        <a:lnSpc>
          <a:spcPct val="80000"/>
        </a:lnSpc>
        <a:spcBef>
          <a:spcPct val="0"/>
        </a:spcBef>
        <a:buNone/>
        <a:defRPr sz="4000" b="0" kern="1200" cap="all" spc="5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474663" indent="-223838" algn="l" defTabSz="914400" rtl="0" eaLnBrk="1" latinLnBrk="0" hangingPunct="1">
        <a:lnSpc>
          <a:spcPct val="90000"/>
        </a:lnSpc>
        <a:spcBef>
          <a:spcPts val="600"/>
        </a:spcBef>
        <a:buFont typeface="Calibri" panose="020F0502020204030204" pitchFamily="34" charset="0"/>
        <a:buChar char="−"/>
        <a:defRPr sz="2000" kern="1200">
          <a:solidFill>
            <a:schemeClr val="tx1"/>
          </a:solidFill>
          <a:latin typeface="+mn-lt"/>
          <a:ea typeface="+mn-ea"/>
          <a:cs typeface="+mn-cs"/>
        </a:defRPr>
      </a:lvl2pPr>
      <a:lvl3pPr marL="673100" indent="-198438"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1800"/>
        </a:spcBef>
        <a:buFont typeface="Arial" panose="020B0604020202020204" pitchFamily="34" charset="0"/>
        <a:buNone/>
        <a:defRPr sz="2400" b="1" kern="1200" cap="all" spc="50" baseline="0">
          <a:solidFill>
            <a:schemeClr val="accent1"/>
          </a:solidFill>
          <a:latin typeface="+mn-lt"/>
          <a:ea typeface="+mn-ea"/>
          <a:cs typeface="+mn-cs"/>
        </a:defRPr>
      </a:lvl4pPr>
      <a:lvl5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orient="horz" pos="119">
          <p15:clr>
            <a:srgbClr val="F26B43"/>
          </p15:clr>
        </p15:guide>
        <p15:guide id="3" pos="7559">
          <p15:clr>
            <a:srgbClr val="F26B43"/>
          </p15:clr>
        </p15:guide>
        <p15:guide id="4" orient="horz" pos="4201">
          <p15:clr>
            <a:srgbClr val="F26B43"/>
          </p15:clr>
        </p15:guide>
        <p15:guide id="5" pos="438">
          <p15:clr>
            <a:srgbClr val="F26B43"/>
          </p15:clr>
        </p15:guide>
        <p15:guide id="6" orient="horz" pos="391">
          <p15:clr>
            <a:srgbClr val="F26B43"/>
          </p15:clr>
        </p15:guide>
        <p15:guide id="7" pos="3840">
          <p15:clr>
            <a:srgbClr val="F26B43"/>
          </p15:clr>
        </p15:guide>
        <p15:guide id="8" orient="horz" pos="3906">
          <p15:clr>
            <a:srgbClr val="F26B43"/>
          </p15:clr>
        </p15:guide>
        <p15:guide id="9" pos="7242">
          <p15:clr>
            <a:srgbClr val="F26B43"/>
          </p15:clr>
        </p15:guide>
        <p15:guide id="10" orient="horz" pos="3612">
          <p15:clr>
            <a:srgbClr val="F26B43"/>
          </p15:clr>
        </p15:guide>
        <p15:guide id="11" orient="horz" pos="102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p:cNvSpPr/>
          <p:nvPr/>
        </p:nvSpPr>
        <p:spPr>
          <a:xfrm>
            <a:off x="0" y="6388100"/>
            <a:ext cx="12192000" cy="469900"/>
          </a:xfrm>
          <a:prstGeom prst="rect">
            <a:avLst/>
          </a:prstGeom>
          <a:solidFill>
            <a:srgbClr val="6189B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sv-SE" sz="3200" b="1" dirty="0">
              <a:solidFill>
                <a:srgbClr val="404F5B"/>
              </a:solidFill>
            </a:endParaRPr>
          </a:p>
        </p:txBody>
      </p:sp>
      <p:sp>
        <p:nvSpPr>
          <p:cNvPr id="15" name="Platshållare för rubrik 1"/>
          <p:cNvSpPr>
            <a:spLocks noGrp="1"/>
          </p:cNvSpPr>
          <p:nvPr>
            <p:ph type="title"/>
          </p:nvPr>
        </p:nvSpPr>
        <p:spPr>
          <a:xfrm>
            <a:off x="668867" y="379414"/>
            <a:ext cx="10979151" cy="492125"/>
          </a:xfrm>
          <a:prstGeom prst="rect">
            <a:avLst/>
          </a:prstGeom>
        </p:spPr>
        <p:txBody>
          <a:bodyPr vert="horz" lIns="0" tIns="0" rIns="0" bIns="0" rtlCol="0" anchor="t" anchorCtr="0">
            <a:spAutoFit/>
          </a:bodyPr>
          <a:lstStyle/>
          <a:p>
            <a:r>
              <a:rPr lang="sv-SE" dirty="0"/>
              <a:t>Klicka här för rubrik</a:t>
            </a:r>
          </a:p>
        </p:txBody>
      </p:sp>
      <p:sp>
        <p:nvSpPr>
          <p:cNvPr id="3076" name="Platshållare för text 7"/>
          <p:cNvSpPr>
            <a:spLocks noGrp="1"/>
          </p:cNvSpPr>
          <p:nvPr>
            <p:ph type="body" idx="1"/>
          </p:nvPr>
        </p:nvSpPr>
        <p:spPr bwMode="auto">
          <a:xfrm>
            <a:off x="651933" y="1406525"/>
            <a:ext cx="10998200" cy="4719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p:txBody>
      </p:sp>
      <p:pic>
        <p:nvPicPr>
          <p:cNvPr id="6" name="Bildobjekt 5" descr="addtech-logo_white.png"/>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768408" y="6515002"/>
            <a:ext cx="2133600" cy="242711"/>
          </a:xfrm>
          <a:prstGeom prst="rect">
            <a:avLst/>
          </a:prstGeom>
        </p:spPr>
      </p:pic>
    </p:spTree>
    <p:extLst>
      <p:ext uri="{BB962C8B-B14F-4D97-AF65-F5344CB8AC3E}">
        <p14:creationId xmlns:p14="http://schemas.microsoft.com/office/powerpoint/2010/main" val="2684574767"/>
      </p:ext>
    </p:extLst>
  </p:cSld>
  <p:clrMap bg1="lt1" tx1="dk1" bg2="lt2" tx2="dk2" accent1="accent1" accent2="accent2" accent3="accent3" accent4="accent4" accent5="accent5" accent6="accent6" hlink="hlink" folHlink="folHlink"/>
  <p:sldLayoutIdLst>
    <p:sldLayoutId id="2147484947" r:id="rId1"/>
    <p:sldLayoutId id="2147484948" r:id="rId2"/>
    <p:sldLayoutId id="2147484949" r:id="rId3"/>
    <p:sldLayoutId id="2147484950" r:id="rId4"/>
    <p:sldLayoutId id="2147484951" r:id="rId5"/>
    <p:sldLayoutId id="2147484952" r:id="rId6"/>
    <p:sldLayoutId id="2147484953" r:id="rId7"/>
    <p:sldLayoutId id="2147484958" r:id="rId8"/>
    <p:sldLayoutId id="2147484959" r:id="rId9"/>
    <p:sldLayoutId id="2147484960" r:id="rId10"/>
    <p:sldLayoutId id="2147484961" r:id="rId11"/>
    <p:sldLayoutId id="2147484962" r:id="rId12"/>
    <p:sldLayoutId id="2147484963" r:id="rId13"/>
    <p:sldLayoutId id="2147484964" r:id="rId14"/>
    <p:sldLayoutId id="2147484965" r:id="rId15"/>
    <p:sldLayoutId id="2147484966" r:id="rId16"/>
  </p:sldLayoutIdLst>
  <p:transition>
    <p:wipe dir="r"/>
  </p:transition>
  <p:hf hdr="0" ftr="0" dt="0"/>
  <p:txStyles>
    <p:titleStyle>
      <a:lvl1pPr algn="l" defTabSz="457200" rtl="0" eaLnBrk="1" fontAlgn="base" hangingPunct="1">
        <a:spcBef>
          <a:spcPct val="0"/>
        </a:spcBef>
        <a:spcAft>
          <a:spcPct val="0"/>
        </a:spcAft>
        <a:defRPr sz="3200" kern="1800" spc="-110">
          <a:solidFill>
            <a:schemeClr val="tx1"/>
          </a:solidFill>
          <a:latin typeface="+mj-lt"/>
          <a:ea typeface="+mj-ea"/>
          <a:cs typeface="+mj-cs"/>
        </a:defRPr>
      </a:lvl1pPr>
      <a:lvl2pPr algn="l" defTabSz="457200" rtl="0" eaLnBrk="1" fontAlgn="base" hangingPunct="1">
        <a:spcBef>
          <a:spcPct val="0"/>
        </a:spcBef>
        <a:spcAft>
          <a:spcPct val="0"/>
        </a:spcAft>
        <a:defRPr sz="3200">
          <a:solidFill>
            <a:schemeClr val="tx1"/>
          </a:solidFill>
          <a:latin typeface="Verdana" charset="0"/>
        </a:defRPr>
      </a:lvl2pPr>
      <a:lvl3pPr algn="l" defTabSz="457200" rtl="0" eaLnBrk="1" fontAlgn="base" hangingPunct="1">
        <a:spcBef>
          <a:spcPct val="0"/>
        </a:spcBef>
        <a:spcAft>
          <a:spcPct val="0"/>
        </a:spcAft>
        <a:defRPr sz="3200">
          <a:solidFill>
            <a:schemeClr val="tx1"/>
          </a:solidFill>
          <a:latin typeface="Verdana" charset="0"/>
        </a:defRPr>
      </a:lvl3pPr>
      <a:lvl4pPr algn="l" defTabSz="457200" rtl="0" eaLnBrk="1" fontAlgn="base" hangingPunct="1">
        <a:spcBef>
          <a:spcPct val="0"/>
        </a:spcBef>
        <a:spcAft>
          <a:spcPct val="0"/>
        </a:spcAft>
        <a:defRPr sz="3200">
          <a:solidFill>
            <a:schemeClr val="tx1"/>
          </a:solidFill>
          <a:latin typeface="Verdana" charset="0"/>
        </a:defRPr>
      </a:lvl4pPr>
      <a:lvl5pPr algn="l" defTabSz="457200" rtl="0" eaLnBrk="1" fontAlgn="base" hangingPunct="1">
        <a:spcBef>
          <a:spcPct val="0"/>
        </a:spcBef>
        <a:spcAft>
          <a:spcPct val="0"/>
        </a:spcAft>
        <a:defRPr sz="3200">
          <a:solidFill>
            <a:schemeClr val="tx1"/>
          </a:solidFill>
          <a:latin typeface="Verdana" charset="0"/>
        </a:defRPr>
      </a:lvl5pPr>
      <a:lvl6pPr marL="457200" algn="l" defTabSz="457200" rtl="0" eaLnBrk="1" fontAlgn="base" hangingPunct="1">
        <a:spcBef>
          <a:spcPct val="0"/>
        </a:spcBef>
        <a:spcAft>
          <a:spcPct val="0"/>
        </a:spcAft>
        <a:defRPr sz="3200">
          <a:solidFill>
            <a:schemeClr val="tx1"/>
          </a:solidFill>
          <a:latin typeface="Verdana" charset="0"/>
        </a:defRPr>
      </a:lvl6pPr>
      <a:lvl7pPr marL="914400" algn="l" defTabSz="457200" rtl="0" eaLnBrk="1" fontAlgn="base" hangingPunct="1">
        <a:spcBef>
          <a:spcPct val="0"/>
        </a:spcBef>
        <a:spcAft>
          <a:spcPct val="0"/>
        </a:spcAft>
        <a:defRPr sz="3200">
          <a:solidFill>
            <a:schemeClr val="tx1"/>
          </a:solidFill>
          <a:latin typeface="Verdana" charset="0"/>
        </a:defRPr>
      </a:lvl7pPr>
      <a:lvl8pPr marL="1371600" algn="l" defTabSz="457200" rtl="0" eaLnBrk="1" fontAlgn="base" hangingPunct="1">
        <a:spcBef>
          <a:spcPct val="0"/>
        </a:spcBef>
        <a:spcAft>
          <a:spcPct val="0"/>
        </a:spcAft>
        <a:defRPr sz="3200">
          <a:solidFill>
            <a:schemeClr val="tx1"/>
          </a:solidFill>
          <a:latin typeface="Verdana" charset="0"/>
        </a:defRPr>
      </a:lvl8pPr>
      <a:lvl9pPr marL="1828800" algn="l" defTabSz="457200" rtl="0" eaLnBrk="1" fontAlgn="base" hangingPunct="1">
        <a:spcBef>
          <a:spcPct val="0"/>
        </a:spcBef>
        <a:spcAft>
          <a:spcPct val="0"/>
        </a:spcAft>
        <a:defRPr sz="3200">
          <a:solidFill>
            <a:schemeClr val="tx1"/>
          </a:solidFill>
          <a:latin typeface="Verdana" charset="0"/>
        </a:defRPr>
      </a:lvl9pPr>
    </p:titleStyle>
    <p:bodyStyle>
      <a:lvl1pPr marL="266700" indent="-266700" algn="l" defTabSz="457200" rtl="0" eaLnBrk="1" fontAlgn="base" hangingPunct="1">
        <a:spcBef>
          <a:spcPts val="600"/>
        </a:spcBef>
        <a:spcAft>
          <a:spcPts val="600"/>
        </a:spcAft>
        <a:buClr>
          <a:schemeClr val="accent1"/>
        </a:buClr>
        <a:buSzPct val="110000"/>
        <a:buFont typeface="Wingdings" pitchFamily="2" charset="2"/>
        <a:buChar char="§"/>
        <a:defRPr sz="2200" kern="1200">
          <a:solidFill>
            <a:schemeClr val="tx1"/>
          </a:solidFill>
          <a:latin typeface="+mn-lt"/>
          <a:ea typeface="+mn-ea"/>
          <a:cs typeface="+mn-cs"/>
        </a:defRPr>
      </a:lvl1pPr>
      <a:lvl2pPr marL="533400" indent="-266700" algn="l" defTabSz="457200" rtl="0" eaLnBrk="1" fontAlgn="base" hangingPunct="1">
        <a:spcBef>
          <a:spcPct val="0"/>
        </a:spcBef>
        <a:spcAft>
          <a:spcPts val="600"/>
        </a:spcAft>
        <a:buClr>
          <a:schemeClr val="accent1"/>
        </a:buClr>
        <a:buFont typeface="Lucida Grande" charset="0"/>
        <a:buChar char="–"/>
        <a:defRPr kern="1200">
          <a:solidFill>
            <a:schemeClr val="tx1"/>
          </a:solidFill>
          <a:latin typeface="+mn-lt"/>
          <a:ea typeface="+mn-ea"/>
          <a:cs typeface="+mn-cs"/>
        </a:defRPr>
      </a:lvl2pPr>
      <a:lvl3pPr marL="715963" indent="-182563" algn="l" defTabSz="457200" rtl="0" eaLnBrk="1" fontAlgn="base" hangingPunct="1">
        <a:spcBef>
          <a:spcPct val="0"/>
        </a:spcBef>
        <a:spcAft>
          <a:spcPts val="600"/>
        </a:spcAft>
        <a:buClr>
          <a:schemeClr val="accent1"/>
        </a:buClr>
        <a:buFont typeface="Arial" charset="0"/>
        <a:buChar char="•"/>
        <a:defRPr sz="1600" kern="1200">
          <a:solidFill>
            <a:schemeClr val="tx1"/>
          </a:solidFill>
          <a:latin typeface="+mn-lt"/>
          <a:ea typeface="+mn-ea"/>
          <a:cs typeface="+mn-cs"/>
        </a:defRPr>
      </a:lvl3pPr>
      <a:lvl4pPr marL="982663" indent="-266700" algn="l" defTabSz="457200" rtl="0" eaLnBrk="1" fontAlgn="base" hangingPunct="1">
        <a:spcBef>
          <a:spcPct val="0"/>
        </a:spcBef>
        <a:spcAft>
          <a:spcPts val="600"/>
        </a:spcAft>
        <a:buClr>
          <a:schemeClr val="accent1"/>
        </a:buClr>
        <a:buFont typeface="Lucida Grande" charset="0"/>
        <a:buChar char="–"/>
        <a:defRPr sz="14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66757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0.xml"/><Relationship Id="rId1" Type="http://schemas.openxmlformats.org/officeDocument/2006/relationships/slideLayout" Target="../slideLayouts/slideLayout59.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6" Type="http://schemas.openxmlformats.org/officeDocument/2006/relationships/image" Target="../media/image78.jpeg"/><Relationship Id="rId117" Type="http://schemas.openxmlformats.org/officeDocument/2006/relationships/image" Target="../media/image169.png"/><Relationship Id="rId21" Type="http://schemas.openxmlformats.org/officeDocument/2006/relationships/image" Target="../media/image73.jpeg"/><Relationship Id="rId42" Type="http://schemas.openxmlformats.org/officeDocument/2006/relationships/image" Target="../media/image94.gif"/><Relationship Id="rId47" Type="http://schemas.openxmlformats.org/officeDocument/2006/relationships/image" Target="../media/image99.jpeg"/><Relationship Id="rId63" Type="http://schemas.openxmlformats.org/officeDocument/2006/relationships/image" Target="../media/image115.png"/><Relationship Id="rId68" Type="http://schemas.openxmlformats.org/officeDocument/2006/relationships/image" Target="../media/image120.png"/><Relationship Id="rId84" Type="http://schemas.openxmlformats.org/officeDocument/2006/relationships/image" Target="../media/image136.jpeg"/><Relationship Id="rId89" Type="http://schemas.openxmlformats.org/officeDocument/2006/relationships/image" Target="../media/image141.jpeg"/><Relationship Id="rId112" Type="http://schemas.openxmlformats.org/officeDocument/2006/relationships/image" Target="../media/image164.png"/><Relationship Id="rId16" Type="http://schemas.openxmlformats.org/officeDocument/2006/relationships/image" Target="../media/image68.png"/><Relationship Id="rId107" Type="http://schemas.openxmlformats.org/officeDocument/2006/relationships/image" Target="../media/image159.jpeg"/><Relationship Id="rId11" Type="http://schemas.openxmlformats.org/officeDocument/2006/relationships/image" Target="../media/image63.png"/><Relationship Id="rId32" Type="http://schemas.openxmlformats.org/officeDocument/2006/relationships/image" Target="../media/image84.gif"/><Relationship Id="rId37" Type="http://schemas.openxmlformats.org/officeDocument/2006/relationships/image" Target="../media/image89.png"/><Relationship Id="rId53" Type="http://schemas.openxmlformats.org/officeDocument/2006/relationships/image" Target="../media/image105.jpeg"/><Relationship Id="rId58" Type="http://schemas.openxmlformats.org/officeDocument/2006/relationships/image" Target="../media/image110.jpeg"/><Relationship Id="rId74" Type="http://schemas.openxmlformats.org/officeDocument/2006/relationships/image" Target="../media/image126.png"/><Relationship Id="rId79" Type="http://schemas.openxmlformats.org/officeDocument/2006/relationships/image" Target="../media/image131.png"/><Relationship Id="rId102" Type="http://schemas.openxmlformats.org/officeDocument/2006/relationships/image" Target="../media/image154.gif"/><Relationship Id="rId5" Type="http://schemas.openxmlformats.org/officeDocument/2006/relationships/image" Target="../media/image57.png"/><Relationship Id="rId90" Type="http://schemas.openxmlformats.org/officeDocument/2006/relationships/image" Target="../media/image142.png"/><Relationship Id="rId95" Type="http://schemas.openxmlformats.org/officeDocument/2006/relationships/image" Target="../media/image147.jpeg"/><Relationship Id="rId22" Type="http://schemas.openxmlformats.org/officeDocument/2006/relationships/image" Target="../media/image74.png"/><Relationship Id="rId27" Type="http://schemas.openxmlformats.org/officeDocument/2006/relationships/image" Target="../media/image79.jpeg"/><Relationship Id="rId43" Type="http://schemas.openxmlformats.org/officeDocument/2006/relationships/image" Target="../media/image95.png"/><Relationship Id="rId48" Type="http://schemas.openxmlformats.org/officeDocument/2006/relationships/image" Target="../media/image100.png"/><Relationship Id="rId64" Type="http://schemas.openxmlformats.org/officeDocument/2006/relationships/image" Target="../media/image116.png"/><Relationship Id="rId69" Type="http://schemas.openxmlformats.org/officeDocument/2006/relationships/image" Target="../media/image121.jpeg"/><Relationship Id="rId113" Type="http://schemas.openxmlformats.org/officeDocument/2006/relationships/image" Target="../media/image165.gif"/><Relationship Id="rId118" Type="http://schemas.openxmlformats.org/officeDocument/2006/relationships/image" Target="../media/image170.png"/><Relationship Id="rId80" Type="http://schemas.openxmlformats.org/officeDocument/2006/relationships/image" Target="../media/image132.jpeg"/><Relationship Id="rId85" Type="http://schemas.openxmlformats.org/officeDocument/2006/relationships/image" Target="../media/image137.png"/><Relationship Id="rId12" Type="http://schemas.openxmlformats.org/officeDocument/2006/relationships/image" Target="../media/image64.png"/><Relationship Id="rId17" Type="http://schemas.openxmlformats.org/officeDocument/2006/relationships/image" Target="../media/image69.gif"/><Relationship Id="rId33" Type="http://schemas.openxmlformats.org/officeDocument/2006/relationships/image" Target="../media/image85.png"/><Relationship Id="rId38" Type="http://schemas.openxmlformats.org/officeDocument/2006/relationships/image" Target="../media/image90.jpeg"/><Relationship Id="rId59" Type="http://schemas.openxmlformats.org/officeDocument/2006/relationships/image" Target="../media/image111.png"/><Relationship Id="rId103" Type="http://schemas.openxmlformats.org/officeDocument/2006/relationships/image" Target="../media/image155.png"/><Relationship Id="rId108" Type="http://schemas.openxmlformats.org/officeDocument/2006/relationships/image" Target="../media/image160.png"/><Relationship Id="rId54" Type="http://schemas.openxmlformats.org/officeDocument/2006/relationships/image" Target="../media/image106.png"/><Relationship Id="rId70" Type="http://schemas.openxmlformats.org/officeDocument/2006/relationships/image" Target="../media/image122.png"/><Relationship Id="rId75" Type="http://schemas.openxmlformats.org/officeDocument/2006/relationships/image" Target="../media/image127.png"/><Relationship Id="rId91" Type="http://schemas.openxmlformats.org/officeDocument/2006/relationships/image" Target="../media/image143.png"/><Relationship Id="rId96" Type="http://schemas.openxmlformats.org/officeDocument/2006/relationships/image" Target="../media/image148.png"/><Relationship Id="rId1" Type="http://schemas.openxmlformats.org/officeDocument/2006/relationships/slideLayout" Target="../slideLayouts/slideLayout60.xml"/><Relationship Id="rId6" Type="http://schemas.openxmlformats.org/officeDocument/2006/relationships/image" Target="../media/image58.jpeg"/><Relationship Id="rId23" Type="http://schemas.openxmlformats.org/officeDocument/2006/relationships/image" Target="../media/image75.png"/><Relationship Id="rId28" Type="http://schemas.openxmlformats.org/officeDocument/2006/relationships/image" Target="../media/image80.png"/><Relationship Id="rId49" Type="http://schemas.openxmlformats.org/officeDocument/2006/relationships/image" Target="../media/image101.png"/><Relationship Id="rId114" Type="http://schemas.openxmlformats.org/officeDocument/2006/relationships/image" Target="../media/image166.png"/><Relationship Id="rId119" Type="http://schemas.openxmlformats.org/officeDocument/2006/relationships/image" Target="../media/image171.jpeg"/><Relationship Id="rId44" Type="http://schemas.openxmlformats.org/officeDocument/2006/relationships/image" Target="../media/image96.jpeg"/><Relationship Id="rId60" Type="http://schemas.openxmlformats.org/officeDocument/2006/relationships/image" Target="../media/image112.png"/><Relationship Id="rId65" Type="http://schemas.openxmlformats.org/officeDocument/2006/relationships/image" Target="../media/image117.jpeg"/><Relationship Id="rId81" Type="http://schemas.openxmlformats.org/officeDocument/2006/relationships/image" Target="../media/image133.jpeg"/><Relationship Id="rId86" Type="http://schemas.openxmlformats.org/officeDocument/2006/relationships/image" Target="../media/image138.png"/><Relationship Id="rId4" Type="http://schemas.openxmlformats.org/officeDocument/2006/relationships/image" Target="../media/image56.jpeg"/><Relationship Id="rId9" Type="http://schemas.openxmlformats.org/officeDocument/2006/relationships/image" Target="../media/image61.png"/><Relationship Id="rId13" Type="http://schemas.openxmlformats.org/officeDocument/2006/relationships/image" Target="../media/image65.png"/><Relationship Id="rId18" Type="http://schemas.openxmlformats.org/officeDocument/2006/relationships/image" Target="../media/image70.png"/><Relationship Id="rId39" Type="http://schemas.openxmlformats.org/officeDocument/2006/relationships/image" Target="../media/image91.png"/><Relationship Id="rId109" Type="http://schemas.openxmlformats.org/officeDocument/2006/relationships/image" Target="../media/image161.png"/><Relationship Id="rId34" Type="http://schemas.openxmlformats.org/officeDocument/2006/relationships/image" Target="../media/image86.jpeg"/><Relationship Id="rId50" Type="http://schemas.openxmlformats.org/officeDocument/2006/relationships/image" Target="../media/image102.png"/><Relationship Id="rId55" Type="http://schemas.openxmlformats.org/officeDocument/2006/relationships/image" Target="../media/image107.png"/><Relationship Id="rId76" Type="http://schemas.openxmlformats.org/officeDocument/2006/relationships/image" Target="../media/image128.jpeg"/><Relationship Id="rId97" Type="http://schemas.openxmlformats.org/officeDocument/2006/relationships/image" Target="../media/image149.jpeg"/><Relationship Id="rId104" Type="http://schemas.openxmlformats.org/officeDocument/2006/relationships/image" Target="../media/image156.png"/><Relationship Id="rId120" Type="http://schemas.openxmlformats.org/officeDocument/2006/relationships/image" Target="../media/image172.jpeg"/><Relationship Id="rId7" Type="http://schemas.openxmlformats.org/officeDocument/2006/relationships/image" Target="../media/image59.jpeg"/><Relationship Id="rId71" Type="http://schemas.openxmlformats.org/officeDocument/2006/relationships/image" Target="../media/image123.png"/><Relationship Id="rId92" Type="http://schemas.openxmlformats.org/officeDocument/2006/relationships/image" Target="../media/image144.png"/><Relationship Id="rId2" Type="http://schemas.openxmlformats.org/officeDocument/2006/relationships/notesSlide" Target="../notesSlides/notesSlide12.xml"/><Relationship Id="rId29" Type="http://schemas.openxmlformats.org/officeDocument/2006/relationships/image" Target="../media/image81.png"/><Relationship Id="rId24" Type="http://schemas.openxmlformats.org/officeDocument/2006/relationships/image" Target="../media/image76.png"/><Relationship Id="rId40" Type="http://schemas.openxmlformats.org/officeDocument/2006/relationships/image" Target="../media/image92.png"/><Relationship Id="rId45" Type="http://schemas.openxmlformats.org/officeDocument/2006/relationships/image" Target="../media/image97.png"/><Relationship Id="rId66" Type="http://schemas.openxmlformats.org/officeDocument/2006/relationships/image" Target="../media/image118.jpeg"/><Relationship Id="rId87" Type="http://schemas.openxmlformats.org/officeDocument/2006/relationships/image" Target="../media/image139.png"/><Relationship Id="rId110" Type="http://schemas.openxmlformats.org/officeDocument/2006/relationships/image" Target="../media/image162.png"/><Relationship Id="rId115" Type="http://schemas.openxmlformats.org/officeDocument/2006/relationships/image" Target="../media/image167.jpeg"/><Relationship Id="rId61" Type="http://schemas.openxmlformats.org/officeDocument/2006/relationships/image" Target="../media/image113.png"/><Relationship Id="rId82" Type="http://schemas.openxmlformats.org/officeDocument/2006/relationships/image" Target="../media/image134.png"/><Relationship Id="rId19" Type="http://schemas.openxmlformats.org/officeDocument/2006/relationships/image" Target="../media/image71.png"/><Relationship Id="rId14" Type="http://schemas.openxmlformats.org/officeDocument/2006/relationships/image" Target="../media/image66.jpeg"/><Relationship Id="rId30" Type="http://schemas.openxmlformats.org/officeDocument/2006/relationships/image" Target="../media/image82.png"/><Relationship Id="rId35" Type="http://schemas.openxmlformats.org/officeDocument/2006/relationships/image" Target="../media/image87.png"/><Relationship Id="rId56" Type="http://schemas.openxmlformats.org/officeDocument/2006/relationships/image" Target="../media/image108.jpeg"/><Relationship Id="rId77" Type="http://schemas.openxmlformats.org/officeDocument/2006/relationships/image" Target="../media/image129.jpeg"/><Relationship Id="rId100" Type="http://schemas.openxmlformats.org/officeDocument/2006/relationships/image" Target="../media/image152.png"/><Relationship Id="rId105" Type="http://schemas.openxmlformats.org/officeDocument/2006/relationships/image" Target="../media/image157.png"/><Relationship Id="rId8" Type="http://schemas.openxmlformats.org/officeDocument/2006/relationships/image" Target="../media/image60.png"/><Relationship Id="rId51" Type="http://schemas.openxmlformats.org/officeDocument/2006/relationships/image" Target="../media/image103.png"/><Relationship Id="rId72" Type="http://schemas.openxmlformats.org/officeDocument/2006/relationships/image" Target="../media/image124.png"/><Relationship Id="rId93" Type="http://schemas.openxmlformats.org/officeDocument/2006/relationships/image" Target="../media/image145.jpeg"/><Relationship Id="rId98" Type="http://schemas.openxmlformats.org/officeDocument/2006/relationships/image" Target="../media/image150.png"/><Relationship Id="rId121" Type="http://schemas.openxmlformats.org/officeDocument/2006/relationships/image" Target="../media/image173.png"/><Relationship Id="rId3" Type="http://schemas.openxmlformats.org/officeDocument/2006/relationships/image" Target="../media/image55.png"/><Relationship Id="rId25" Type="http://schemas.openxmlformats.org/officeDocument/2006/relationships/image" Target="../media/image77.jpeg"/><Relationship Id="rId46" Type="http://schemas.openxmlformats.org/officeDocument/2006/relationships/image" Target="../media/image98.png"/><Relationship Id="rId67" Type="http://schemas.openxmlformats.org/officeDocument/2006/relationships/image" Target="../media/image119.png"/><Relationship Id="rId116" Type="http://schemas.openxmlformats.org/officeDocument/2006/relationships/image" Target="../media/image168.png"/><Relationship Id="rId20" Type="http://schemas.openxmlformats.org/officeDocument/2006/relationships/image" Target="../media/image72.png"/><Relationship Id="rId41" Type="http://schemas.openxmlformats.org/officeDocument/2006/relationships/image" Target="../media/image93.png"/><Relationship Id="rId62" Type="http://schemas.openxmlformats.org/officeDocument/2006/relationships/image" Target="../media/image114.png"/><Relationship Id="rId83" Type="http://schemas.openxmlformats.org/officeDocument/2006/relationships/image" Target="../media/image135.png"/><Relationship Id="rId88" Type="http://schemas.openxmlformats.org/officeDocument/2006/relationships/image" Target="../media/image140.jpeg"/><Relationship Id="rId111" Type="http://schemas.openxmlformats.org/officeDocument/2006/relationships/image" Target="../media/image163.png"/><Relationship Id="rId15" Type="http://schemas.openxmlformats.org/officeDocument/2006/relationships/image" Target="../media/image67.png"/><Relationship Id="rId36" Type="http://schemas.openxmlformats.org/officeDocument/2006/relationships/image" Target="../media/image88.png"/><Relationship Id="rId57" Type="http://schemas.openxmlformats.org/officeDocument/2006/relationships/image" Target="../media/image109.jpeg"/><Relationship Id="rId106" Type="http://schemas.openxmlformats.org/officeDocument/2006/relationships/image" Target="../media/image158.png"/><Relationship Id="rId10" Type="http://schemas.openxmlformats.org/officeDocument/2006/relationships/image" Target="../media/image62.png"/><Relationship Id="rId31" Type="http://schemas.openxmlformats.org/officeDocument/2006/relationships/image" Target="../media/image83.png"/><Relationship Id="rId52" Type="http://schemas.openxmlformats.org/officeDocument/2006/relationships/image" Target="../media/image104.png"/><Relationship Id="rId73" Type="http://schemas.openxmlformats.org/officeDocument/2006/relationships/image" Target="../media/image125.png"/><Relationship Id="rId78" Type="http://schemas.openxmlformats.org/officeDocument/2006/relationships/image" Target="../media/image130.png"/><Relationship Id="rId94" Type="http://schemas.openxmlformats.org/officeDocument/2006/relationships/image" Target="../media/image146.png"/><Relationship Id="rId99" Type="http://schemas.openxmlformats.org/officeDocument/2006/relationships/image" Target="../media/image151.png"/><Relationship Id="rId101" Type="http://schemas.openxmlformats.org/officeDocument/2006/relationships/image" Target="../media/image153.png"/></Relationships>
</file>

<file path=ppt/slides/_rels/slide16.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14.xml"/><Relationship Id="rId1" Type="http://schemas.openxmlformats.org/officeDocument/2006/relationships/slideLayout" Target="../slideLayouts/slideLayout57.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7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180.jp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57.xml"/><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450C-634E-4097-A495-A8E96A22AB8D}"/>
              </a:ext>
            </a:extLst>
          </p:cNvPr>
          <p:cNvSpPr>
            <a:spLocks noGrp="1"/>
          </p:cNvSpPr>
          <p:nvPr>
            <p:ph type="ctrTitle"/>
          </p:nvPr>
        </p:nvSpPr>
        <p:spPr/>
        <p:txBody>
          <a:bodyPr/>
          <a:lstStyle/>
          <a:p>
            <a:r>
              <a:rPr lang="en-US" dirty="0"/>
              <a:t>Interim report 1 April – 30 September 2021</a:t>
            </a:r>
          </a:p>
        </p:txBody>
      </p:sp>
      <p:sp>
        <p:nvSpPr>
          <p:cNvPr id="3" name="Subtitle 2">
            <a:extLst>
              <a:ext uri="{FF2B5EF4-FFF2-40B4-BE49-F238E27FC236}">
                <a16:creationId xmlns:a16="http://schemas.microsoft.com/office/drawing/2014/main" id="{0846E4C0-556D-408D-A28A-A253DF9B4DA7}"/>
              </a:ext>
            </a:extLst>
          </p:cNvPr>
          <p:cNvSpPr>
            <a:spLocks noGrp="1"/>
          </p:cNvSpPr>
          <p:nvPr>
            <p:ph type="subTitle" idx="1"/>
          </p:nvPr>
        </p:nvSpPr>
        <p:spPr>
          <a:xfrm>
            <a:off x="695325" y="5583516"/>
            <a:ext cx="10801350" cy="332399"/>
          </a:xfrm>
        </p:spPr>
        <p:txBody>
          <a:bodyPr/>
          <a:lstStyle/>
          <a:p>
            <a:r>
              <a:rPr lang="en-US" dirty="0"/>
              <a:t>Niklas Stenberg, President and CEO, and Malin Enarson, CFO</a:t>
            </a:r>
          </a:p>
        </p:txBody>
      </p:sp>
      <p:sp>
        <p:nvSpPr>
          <p:cNvPr id="4" name="Slide Number Placeholder 3">
            <a:extLst>
              <a:ext uri="{FF2B5EF4-FFF2-40B4-BE49-F238E27FC236}">
                <a16:creationId xmlns:a16="http://schemas.microsoft.com/office/drawing/2014/main" id="{30CB9492-82C3-4993-B451-8317FD4CF896}"/>
              </a:ext>
            </a:extLst>
          </p:cNvPr>
          <p:cNvSpPr>
            <a:spLocks noGrp="1"/>
          </p:cNvSpPr>
          <p:nvPr>
            <p:ph type="sldNum" sz="quarter" idx="12"/>
          </p:nvPr>
        </p:nvSpPr>
        <p:spPr/>
        <p:txBody>
          <a:bodyPr/>
          <a:lstStyle/>
          <a:p>
            <a:fld id="{767C95B9-7351-4870-9180-D26802608E6A}" type="slidenum">
              <a:rPr lang="sv-SE" smtClean="0"/>
              <a:pPr/>
              <a:t>1</a:t>
            </a:fld>
            <a:endParaRPr lang="sv-SE" dirty="0"/>
          </a:p>
        </p:txBody>
      </p:sp>
    </p:spTree>
    <p:extLst>
      <p:ext uri="{BB962C8B-B14F-4D97-AF65-F5344CB8AC3E}">
        <p14:creationId xmlns:p14="http://schemas.microsoft.com/office/powerpoint/2010/main" val="155777202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005D7EC2-905E-439D-98B0-1E0745A83FE9}"/>
              </a:ext>
            </a:extLst>
          </p:cNvPr>
          <p:cNvSpPr/>
          <p:nvPr/>
        </p:nvSpPr>
        <p:spPr bwMode="gray">
          <a:xfrm>
            <a:off x="192088" y="188914"/>
            <a:ext cx="11807825"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Rubrik 1"/>
          <p:cNvSpPr>
            <a:spLocks noGrp="1"/>
          </p:cNvSpPr>
          <p:nvPr>
            <p:ph type="title"/>
          </p:nvPr>
        </p:nvSpPr>
        <p:spPr>
          <a:xfrm>
            <a:off x="695326" y="636812"/>
            <a:ext cx="10801350" cy="454292"/>
          </a:xfrm>
        </p:spPr>
        <p:txBody>
          <a:bodyPr/>
          <a:lstStyle/>
          <a:p>
            <a:r>
              <a:rPr lang="en-US" sz="3600" dirty="0"/>
              <a:t>Net sales &amp; margin</a:t>
            </a:r>
          </a:p>
        </p:txBody>
      </p:sp>
      <p:sp>
        <p:nvSpPr>
          <p:cNvPr id="5" name="Platshållare för bildnummer 4">
            <a:extLst>
              <a:ext uri="{FF2B5EF4-FFF2-40B4-BE49-F238E27FC236}">
                <a16:creationId xmlns:a16="http://schemas.microsoft.com/office/drawing/2014/main" id="{5BE1F48E-2B94-4BE1-9579-9B831E05046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7C95B9-7351-4870-9180-D26802608E6A}" type="slidenum">
              <a:rPr kumimoji="0" lang="sv-SE" sz="1100" b="1" i="0" u="none" strike="noStrike" kern="1200" cap="none" spc="0" normalizeH="0" baseline="0" noProof="0" smtClean="0">
                <a:ln>
                  <a:noFill/>
                </a:ln>
                <a:solidFill>
                  <a:srgbClr val="DDDDDD"/>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sv-SE" sz="1100" b="1" i="0" u="none" strike="noStrike" kern="1200" cap="none" spc="0" normalizeH="0" baseline="0" noProof="0" dirty="0">
              <a:ln>
                <a:noFill/>
              </a:ln>
              <a:solidFill>
                <a:srgbClr val="DDDDDD"/>
              </a:solidFill>
              <a:effectLst/>
              <a:uLnTx/>
              <a:uFillTx/>
              <a:latin typeface="Arial" charset="0"/>
              <a:ea typeface="+mn-ea"/>
              <a:cs typeface="+mn-cs"/>
            </a:endParaRPr>
          </a:p>
        </p:txBody>
      </p:sp>
      <p:graphicFrame>
        <p:nvGraphicFramePr>
          <p:cNvPr id="12" name="Table 5">
            <a:extLst>
              <a:ext uri="{FF2B5EF4-FFF2-40B4-BE49-F238E27FC236}">
                <a16:creationId xmlns:a16="http://schemas.microsoft.com/office/drawing/2014/main" id="{92D71DE4-969C-4EA5-818F-EF88E775EADF}"/>
              </a:ext>
            </a:extLst>
          </p:cNvPr>
          <p:cNvGraphicFramePr>
            <a:graphicFrameLocks noGrp="1"/>
          </p:cNvGraphicFramePr>
          <p:nvPr>
            <p:extLst>
              <p:ext uri="{D42A27DB-BD31-4B8C-83A1-F6EECF244321}">
                <p14:modId xmlns:p14="http://schemas.microsoft.com/office/powerpoint/2010/main" val="2643850834"/>
              </p:ext>
            </p:extLst>
          </p:nvPr>
        </p:nvGraphicFramePr>
        <p:xfrm>
          <a:off x="8678215" y="417814"/>
          <a:ext cx="3070080" cy="1282994"/>
        </p:xfrm>
        <a:graphic>
          <a:graphicData uri="http://schemas.openxmlformats.org/drawingml/2006/table">
            <a:tbl>
              <a:tblPr firstRow="1" bandRow="1">
                <a:tableStyleId>{F5AB1C69-6EDB-4FF4-983F-18BD219EF322}</a:tableStyleId>
              </a:tblPr>
              <a:tblGrid>
                <a:gridCol w="1535040">
                  <a:extLst>
                    <a:ext uri="{9D8B030D-6E8A-4147-A177-3AD203B41FA5}">
                      <a16:colId xmlns:a16="http://schemas.microsoft.com/office/drawing/2014/main" val="353405108"/>
                    </a:ext>
                  </a:extLst>
                </a:gridCol>
                <a:gridCol w="1535040">
                  <a:extLst>
                    <a:ext uri="{9D8B030D-6E8A-4147-A177-3AD203B41FA5}">
                      <a16:colId xmlns:a16="http://schemas.microsoft.com/office/drawing/2014/main" val="3245766262"/>
                    </a:ext>
                  </a:extLst>
                </a:gridCol>
              </a:tblGrid>
              <a:tr h="214844">
                <a:tc>
                  <a:txBody>
                    <a:bodyPr/>
                    <a:lstStyle/>
                    <a:p>
                      <a:r>
                        <a:rPr lang="sv-SE" sz="900" dirty="0"/>
                        <a:t>30/9 2021 R12</a:t>
                      </a:r>
                      <a:endParaRPr lang="en-US" sz="900" dirty="0"/>
                    </a:p>
                  </a:txBody>
                  <a:tcPr marL="71615" marR="71615" marT="35807" marB="35807"/>
                </a:tc>
                <a:tc>
                  <a:txBody>
                    <a:bodyPr/>
                    <a:lstStyle/>
                    <a:p>
                      <a:endParaRPr lang="en-US" sz="900" dirty="0"/>
                    </a:p>
                  </a:txBody>
                  <a:tcPr marL="71615" marR="71615" marT="35807" marB="35807"/>
                </a:tc>
                <a:extLst>
                  <a:ext uri="{0D108BD9-81ED-4DB2-BD59-A6C34878D82A}">
                    <a16:rowId xmlns:a16="http://schemas.microsoft.com/office/drawing/2014/main" val="1564510301"/>
                  </a:ext>
                </a:extLst>
              </a:tr>
              <a:tr h="214844">
                <a:tc>
                  <a:txBody>
                    <a:bodyPr/>
                    <a:lstStyle/>
                    <a:p>
                      <a:r>
                        <a:rPr lang="sv-SE" sz="900" dirty="0"/>
                        <a:t>Net </a:t>
                      </a:r>
                      <a:r>
                        <a:rPr lang="sv-SE" sz="900" dirty="0" err="1"/>
                        <a:t>Sales</a:t>
                      </a:r>
                      <a:endParaRPr lang="en-US" sz="900" dirty="0"/>
                    </a:p>
                  </a:txBody>
                  <a:tcPr marL="71615" marR="71615" marT="35807" marB="35807"/>
                </a:tc>
                <a:tc>
                  <a:txBody>
                    <a:bodyPr/>
                    <a:lstStyle/>
                    <a:p>
                      <a:r>
                        <a:rPr lang="sv-SE" sz="900" dirty="0"/>
                        <a:t>12,344 </a:t>
                      </a:r>
                      <a:r>
                        <a:rPr lang="sv-SE" sz="900" dirty="0" err="1"/>
                        <a:t>kSEK</a:t>
                      </a:r>
                      <a:endParaRPr lang="en-US" sz="900" dirty="0"/>
                    </a:p>
                  </a:txBody>
                  <a:tcPr marL="71615" marR="71615" marT="35807" marB="35807"/>
                </a:tc>
                <a:extLst>
                  <a:ext uri="{0D108BD9-81ED-4DB2-BD59-A6C34878D82A}">
                    <a16:rowId xmlns:a16="http://schemas.microsoft.com/office/drawing/2014/main" val="1685034785"/>
                  </a:ext>
                </a:extLst>
              </a:tr>
              <a:tr h="214844">
                <a:tc>
                  <a:txBody>
                    <a:bodyPr/>
                    <a:lstStyle/>
                    <a:p>
                      <a:r>
                        <a:rPr lang="sv-SE" sz="900" dirty="0"/>
                        <a:t>EBITA</a:t>
                      </a:r>
                      <a:endParaRPr lang="en-US" sz="900" dirty="0"/>
                    </a:p>
                  </a:txBody>
                  <a:tcPr marL="71615" marR="71615" marT="35807" marB="35807"/>
                </a:tc>
                <a:tc>
                  <a:txBody>
                    <a:bodyPr/>
                    <a:lstStyle/>
                    <a:p>
                      <a:r>
                        <a:rPr lang="sv-SE" sz="900" dirty="0"/>
                        <a:t>1,466 </a:t>
                      </a:r>
                      <a:r>
                        <a:rPr lang="sv-SE" sz="900" dirty="0" err="1"/>
                        <a:t>kSEK</a:t>
                      </a:r>
                      <a:endParaRPr lang="en-US" sz="900" dirty="0"/>
                    </a:p>
                  </a:txBody>
                  <a:tcPr marL="71615" marR="71615" marT="35807" marB="35807"/>
                </a:tc>
                <a:extLst>
                  <a:ext uri="{0D108BD9-81ED-4DB2-BD59-A6C34878D82A}">
                    <a16:rowId xmlns:a16="http://schemas.microsoft.com/office/drawing/2014/main" val="592311115"/>
                  </a:ext>
                </a:extLst>
              </a:tr>
              <a:tr h="0">
                <a:tc>
                  <a:txBody>
                    <a:bodyPr/>
                    <a:lstStyle/>
                    <a:p>
                      <a:r>
                        <a:rPr lang="sv-SE" sz="900" dirty="0"/>
                        <a:t>EBITA </a:t>
                      </a:r>
                      <a:r>
                        <a:rPr lang="sv-SE" sz="900" dirty="0" err="1"/>
                        <a:t>margin</a:t>
                      </a:r>
                      <a:endParaRPr lang="en-US" sz="900" dirty="0"/>
                    </a:p>
                  </a:txBody>
                  <a:tcPr marL="71615" marR="71615" marT="35807" marB="35807"/>
                </a:tc>
                <a:tc>
                  <a:txBody>
                    <a:bodyPr/>
                    <a:lstStyle/>
                    <a:p>
                      <a:r>
                        <a:rPr lang="sv-SE" sz="900" dirty="0"/>
                        <a:t>11.9 %</a:t>
                      </a:r>
                      <a:endParaRPr lang="en-US" sz="900" dirty="0"/>
                    </a:p>
                  </a:txBody>
                  <a:tcPr marL="71615" marR="71615" marT="35807" marB="35807"/>
                </a:tc>
                <a:extLst>
                  <a:ext uri="{0D108BD9-81ED-4DB2-BD59-A6C34878D82A}">
                    <a16:rowId xmlns:a16="http://schemas.microsoft.com/office/drawing/2014/main" val="2506123442"/>
                  </a:ext>
                </a:extLst>
              </a:tr>
              <a:tr h="214844">
                <a:tc>
                  <a:txBody>
                    <a:bodyPr/>
                    <a:lstStyle/>
                    <a:p>
                      <a:r>
                        <a:rPr lang="sv-SE" sz="900" dirty="0"/>
                        <a:t>Operating profit</a:t>
                      </a:r>
                      <a:endParaRPr lang="en-US" sz="900" dirty="0"/>
                    </a:p>
                  </a:txBody>
                  <a:tcPr marL="71615" marR="71615" marT="35807" marB="35807"/>
                </a:tc>
                <a:tc>
                  <a:txBody>
                    <a:bodyPr/>
                    <a:lstStyle/>
                    <a:p>
                      <a:r>
                        <a:rPr lang="sv-SE" sz="900" dirty="0"/>
                        <a:t>1,187 </a:t>
                      </a:r>
                      <a:r>
                        <a:rPr lang="sv-SE" sz="900" dirty="0" err="1"/>
                        <a:t>kSEK</a:t>
                      </a:r>
                      <a:endParaRPr lang="en-US" sz="900" dirty="0"/>
                    </a:p>
                  </a:txBody>
                  <a:tcPr marL="71615" marR="71615" marT="35807" marB="35807"/>
                </a:tc>
                <a:extLst>
                  <a:ext uri="{0D108BD9-81ED-4DB2-BD59-A6C34878D82A}">
                    <a16:rowId xmlns:a16="http://schemas.microsoft.com/office/drawing/2014/main" val="2967697537"/>
                  </a:ext>
                </a:extLst>
              </a:tr>
              <a:tr h="214844">
                <a:tc>
                  <a:txBody>
                    <a:bodyPr/>
                    <a:lstStyle/>
                    <a:p>
                      <a:r>
                        <a:rPr lang="sv-SE" sz="900" dirty="0"/>
                        <a:t>Operating </a:t>
                      </a:r>
                      <a:r>
                        <a:rPr lang="sv-SE" sz="900" dirty="0" err="1"/>
                        <a:t>margin</a:t>
                      </a:r>
                      <a:endParaRPr lang="en-US" sz="900" dirty="0"/>
                    </a:p>
                  </a:txBody>
                  <a:tcPr marL="71615" marR="71615" marT="35807" marB="35807"/>
                </a:tc>
                <a:tc>
                  <a:txBody>
                    <a:bodyPr/>
                    <a:lstStyle/>
                    <a:p>
                      <a:r>
                        <a:rPr lang="sv-SE" sz="900" dirty="0"/>
                        <a:t>9.6 %</a:t>
                      </a:r>
                      <a:endParaRPr lang="en-US" sz="900" dirty="0"/>
                    </a:p>
                  </a:txBody>
                  <a:tcPr marL="71615" marR="71615" marT="35807" marB="35807"/>
                </a:tc>
                <a:extLst>
                  <a:ext uri="{0D108BD9-81ED-4DB2-BD59-A6C34878D82A}">
                    <a16:rowId xmlns:a16="http://schemas.microsoft.com/office/drawing/2014/main" val="525368349"/>
                  </a:ext>
                </a:extLst>
              </a:tr>
            </a:tbl>
          </a:graphicData>
        </a:graphic>
      </p:graphicFrame>
      <p:pic>
        <p:nvPicPr>
          <p:cNvPr id="6" name="Picture 5">
            <a:extLst>
              <a:ext uri="{FF2B5EF4-FFF2-40B4-BE49-F238E27FC236}">
                <a16:creationId xmlns:a16="http://schemas.microsoft.com/office/drawing/2014/main" id="{6B7FF091-1DE6-4FD5-A581-1DBA9DF8ED46}"/>
              </a:ext>
            </a:extLst>
          </p:cNvPr>
          <p:cNvPicPr>
            <a:picLocks noChangeAspect="1"/>
          </p:cNvPicPr>
          <p:nvPr/>
        </p:nvPicPr>
        <p:blipFill>
          <a:blip r:embed="rId2"/>
          <a:stretch>
            <a:fillRect/>
          </a:stretch>
        </p:blipFill>
        <p:spPr>
          <a:xfrm>
            <a:off x="685800" y="1600200"/>
            <a:ext cx="7260336" cy="4500133"/>
          </a:xfrm>
          <a:prstGeom prst="rect">
            <a:avLst/>
          </a:prstGeom>
        </p:spPr>
      </p:pic>
    </p:spTree>
    <p:extLst>
      <p:ext uri="{BB962C8B-B14F-4D97-AF65-F5344CB8AC3E}">
        <p14:creationId xmlns:p14="http://schemas.microsoft.com/office/powerpoint/2010/main" val="3625789923"/>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1583196D-B3D0-C646-8A60-D562F51EF8AA}"/>
              </a:ext>
            </a:extLst>
          </p:cNvPr>
          <p:cNvSpPr/>
          <p:nvPr/>
        </p:nvSpPr>
        <p:spPr bwMode="gray">
          <a:xfrm>
            <a:off x="192087" y="169629"/>
            <a:ext cx="11807825" cy="60155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sp>
        <p:nvSpPr>
          <p:cNvPr id="2" name="Rubrik 1">
            <a:extLst>
              <a:ext uri="{FF2B5EF4-FFF2-40B4-BE49-F238E27FC236}">
                <a16:creationId xmlns:a16="http://schemas.microsoft.com/office/drawing/2014/main" id="{F11C2BA7-902E-8E42-984E-0730D2916571}"/>
              </a:ext>
            </a:extLst>
          </p:cNvPr>
          <p:cNvSpPr>
            <a:spLocks noGrp="1"/>
          </p:cNvSpPr>
          <p:nvPr>
            <p:ph type="title"/>
          </p:nvPr>
        </p:nvSpPr>
        <p:spPr>
          <a:xfrm>
            <a:off x="695326" y="636812"/>
            <a:ext cx="10801350" cy="504754"/>
          </a:xfrm>
        </p:spPr>
        <p:txBody>
          <a:bodyPr>
            <a:normAutofit/>
          </a:bodyPr>
          <a:lstStyle/>
          <a:p>
            <a:r>
              <a:rPr lang="sv-SE" sz="3600" dirty="0"/>
              <a:t>CASH FLOW STATEMENT, CONDENSED</a:t>
            </a:r>
            <a:endParaRPr lang="en-GB" sz="3600" dirty="0"/>
          </a:p>
        </p:txBody>
      </p:sp>
      <p:sp>
        <p:nvSpPr>
          <p:cNvPr id="4" name="Platshållare för bildnummer 3">
            <a:extLst>
              <a:ext uri="{FF2B5EF4-FFF2-40B4-BE49-F238E27FC236}">
                <a16:creationId xmlns:a16="http://schemas.microsoft.com/office/drawing/2014/main" id="{38770673-A695-134F-A23F-9B25FDA76C18}"/>
              </a:ext>
            </a:extLst>
          </p:cNvPr>
          <p:cNvSpPr>
            <a:spLocks noGrp="1"/>
          </p:cNvSpPr>
          <p:nvPr>
            <p:ph type="sldNum" sz="quarter" idx="12"/>
          </p:nvPr>
        </p:nvSpPr>
        <p:spPr/>
        <p:txBody>
          <a:bodyPr/>
          <a:lstStyle/>
          <a:p>
            <a:fld id="{767C95B9-7351-4870-9180-D26802608E6A}" type="slidenum">
              <a:rPr lang="sv-SE" smtClean="0"/>
              <a:t>11</a:t>
            </a:fld>
            <a:endParaRPr lang="sv-SE" dirty="0"/>
          </a:p>
        </p:txBody>
      </p:sp>
      <p:pic>
        <p:nvPicPr>
          <p:cNvPr id="5" name="Picture 4">
            <a:extLst>
              <a:ext uri="{FF2B5EF4-FFF2-40B4-BE49-F238E27FC236}">
                <a16:creationId xmlns:a16="http://schemas.microsoft.com/office/drawing/2014/main" id="{454488BD-8DA8-4F2D-B6FD-54CB7423B564}"/>
              </a:ext>
            </a:extLst>
          </p:cNvPr>
          <p:cNvPicPr>
            <a:picLocks noChangeAspect="1"/>
          </p:cNvPicPr>
          <p:nvPr/>
        </p:nvPicPr>
        <p:blipFill>
          <a:blip r:embed="rId3"/>
          <a:stretch>
            <a:fillRect/>
          </a:stretch>
        </p:blipFill>
        <p:spPr>
          <a:xfrm>
            <a:off x="338328" y="1371600"/>
            <a:ext cx="11498482" cy="4572000"/>
          </a:xfrm>
          <a:prstGeom prst="rect">
            <a:avLst/>
          </a:prstGeom>
        </p:spPr>
      </p:pic>
      <p:sp>
        <p:nvSpPr>
          <p:cNvPr id="3" name="Rectangle: Rounded Corners 2">
            <a:extLst>
              <a:ext uri="{FF2B5EF4-FFF2-40B4-BE49-F238E27FC236}">
                <a16:creationId xmlns:a16="http://schemas.microsoft.com/office/drawing/2014/main" id="{E0C43AE5-86BB-4725-8F47-D6D4007B8B0A}"/>
              </a:ext>
            </a:extLst>
          </p:cNvPr>
          <p:cNvSpPr/>
          <p:nvPr/>
        </p:nvSpPr>
        <p:spPr bwMode="gray">
          <a:xfrm>
            <a:off x="4943872" y="2163517"/>
            <a:ext cx="6820930" cy="36004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spTree>
    <p:extLst>
      <p:ext uri="{BB962C8B-B14F-4D97-AF65-F5344CB8AC3E}">
        <p14:creationId xmlns:p14="http://schemas.microsoft.com/office/powerpoint/2010/main" val="326719402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12">
            <a:extLst>
              <a:ext uri="{FF2B5EF4-FFF2-40B4-BE49-F238E27FC236}">
                <a16:creationId xmlns:a16="http://schemas.microsoft.com/office/drawing/2014/main" id="{463F67E9-CBF4-45B3-966C-21D0CC3389F6}"/>
              </a:ext>
            </a:extLst>
          </p:cNvPr>
          <p:cNvSpPr/>
          <p:nvPr/>
        </p:nvSpPr>
        <p:spPr bwMode="gray">
          <a:xfrm>
            <a:off x="192087" y="229590"/>
            <a:ext cx="11807825" cy="60155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sp>
        <p:nvSpPr>
          <p:cNvPr id="2" name="Rubrik 1">
            <a:extLst>
              <a:ext uri="{FF2B5EF4-FFF2-40B4-BE49-F238E27FC236}">
                <a16:creationId xmlns:a16="http://schemas.microsoft.com/office/drawing/2014/main" id="{F11C2BA7-902E-8E42-984E-0730D2916571}"/>
              </a:ext>
            </a:extLst>
          </p:cNvPr>
          <p:cNvSpPr>
            <a:spLocks noGrp="1"/>
          </p:cNvSpPr>
          <p:nvPr>
            <p:ph type="title"/>
          </p:nvPr>
        </p:nvSpPr>
        <p:spPr>
          <a:xfrm>
            <a:off x="983432" y="636812"/>
            <a:ext cx="10801350" cy="504754"/>
          </a:xfrm>
        </p:spPr>
        <p:txBody>
          <a:bodyPr>
            <a:normAutofit/>
          </a:bodyPr>
          <a:lstStyle/>
          <a:p>
            <a:r>
              <a:rPr lang="sv-SE" sz="3600" dirty="0"/>
              <a:t>P (ebita) / WC</a:t>
            </a:r>
            <a:endParaRPr lang="en-GB" sz="3600" dirty="0"/>
          </a:p>
        </p:txBody>
      </p:sp>
      <p:sp>
        <p:nvSpPr>
          <p:cNvPr id="4" name="Platshållare för bildnummer 3">
            <a:extLst>
              <a:ext uri="{FF2B5EF4-FFF2-40B4-BE49-F238E27FC236}">
                <a16:creationId xmlns:a16="http://schemas.microsoft.com/office/drawing/2014/main" id="{38770673-A695-134F-A23F-9B25FDA76C18}"/>
              </a:ext>
            </a:extLst>
          </p:cNvPr>
          <p:cNvSpPr>
            <a:spLocks noGrp="1"/>
          </p:cNvSpPr>
          <p:nvPr>
            <p:ph type="sldNum" sz="quarter" idx="12"/>
          </p:nvPr>
        </p:nvSpPr>
        <p:spPr/>
        <p:txBody>
          <a:bodyPr/>
          <a:lstStyle/>
          <a:p>
            <a:fld id="{767C95B9-7351-4870-9180-D26802608E6A}" type="slidenum">
              <a:rPr lang="sv-SE" smtClean="0"/>
              <a:t>12</a:t>
            </a:fld>
            <a:endParaRPr lang="sv-SE" dirty="0"/>
          </a:p>
        </p:txBody>
      </p:sp>
      <p:pic>
        <p:nvPicPr>
          <p:cNvPr id="10" name="Picture 9">
            <a:extLst>
              <a:ext uri="{FF2B5EF4-FFF2-40B4-BE49-F238E27FC236}">
                <a16:creationId xmlns:a16="http://schemas.microsoft.com/office/drawing/2014/main" id="{6E4CF19F-5F1D-40CC-8DD7-AED8C978275E}"/>
              </a:ext>
            </a:extLst>
          </p:cNvPr>
          <p:cNvPicPr>
            <a:picLocks noChangeAspect="1"/>
          </p:cNvPicPr>
          <p:nvPr/>
        </p:nvPicPr>
        <p:blipFill>
          <a:blip r:embed="rId3"/>
          <a:stretch>
            <a:fillRect/>
          </a:stretch>
        </p:blipFill>
        <p:spPr>
          <a:xfrm>
            <a:off x="983432" y="1320465"/>
            <a:ext cx="6712244" cy="4745736"/>
          </a:xfrm>
          <a:prstGeom prst="rect">
            <a:avLst/>
          </a:prstGeom>
        </p:spPr>
      </p:pic>
      <p:sp>
        <p:nvSpPr>
          <p:cNvPr id="7" name="textruta 2">
            <a:extLst>
              <a:ext uri="{FF2B5EF4-FFF2-40B4-BE49-F238E27FC236}">
                <a16:creationId xmlns:a16="http://schemas.microsoft.com/office/drawing/2014/main" id="{E1C3EFBF-084E-4E84-950B-F592768D27B7}"/>
              </a:ext>
            </a:extLst>
          </p:cNvPr>
          <p:cNvSpPr txBox="1"/>
          <p:nvPr/>
        </p:nvSpPr>
        <p:spPr bwMode="gray">
          <a:xfrm>
            <a:off x="8471595" y="2420888"/>
            <a:ext cx="2752398" cy="1437317"/>
          </a:xfrm>
          <a:prstGeom prst="rect">
            <a:avLst/>
          </a:prstGeom>
          <a:noFill/>
        </p:spPr>
        <p:txBody>
          <a:bodyPr wrap="square" rtlCol="0">
            <a:spAutoFit/>
          </a:bodyPr>
          <a:lstStyle/>
          <a:p>
            <a:pPr marL="285750" lvl="0" indent="-285750" algn="l" fontAlgn="auto">
              <a:lnSpc>
                <a:spcPct val="90000"/>
              </a:lnSpc>
              <a:spcBef>
                <a:spcPts val="600"/>
              </a:spcBef>
              <a:spcAft>
                <a:spcPts val="0"/>
              </a:spcAft>
              <a:buClr>
                <a:srgbClr val="EE7E4E"/>
              </a:buClr>
              <a:buFont typeface="Wingdings" pitchFamily="2" charset="2"/>
              <a:buChar char="§"/>
              <a:defRPr/>
            </a:pPr>
            <a:r>
              <a:rPr lang="sv-SE" sz="1600" dirty="0">
                <a:solidFill>
                  <a:srgbClr val="364E5B"/>
                </a:solidFill>
                <a:latin typeface="Calibri"/>
              </a:rPr>
              <a:t>Record </a:t>
            </a:r>
            <a:r>
              <a:rPr lang="sv-SE" sz="1600" dirty="0" err="1">
                <a:solidFill>
                  <a:srgbClr val="364E5B"/>
                </a:solidFill>
                <a:latin typeface="Calibri"/>
              </a:rPr>
              <a:t>high</a:t>
            </a:r>
            <a:r>
              <a:rPr lang="sv-SE" sz="1600" dirty="0">
                <a:solidFill>
                  <a:srgbClr val="364E5B"/>
                </a:solidFill>
                <a:latin typeface="Calibri"/>
              </a:rPr>
              <a:t> P/WC 61%</a:t>
            </a:r>
            <a:endParaRPr lang="sv-SE" sz="1400" b="0" dirty="0">
              <a:solidFill>
                <a:srgbClr val="364E5B"/>
              </a:solidFill>
              <a:latin typeface="Calibri"/>
            </a:endParaRPr>
          </a:p>
          <a:p>
            <a:pPr marL="474663" lvl="1" indent="-223838" algn="l" fontAlgn="auto">
              <a:lnSpc>
                <a:spcPct val="90000"/>
              </a:lnSpc>
              <a:spcBef>
                <a:spcPts val="600"/>
              </a:spcBef>
              <a:spcAft>
                <a:spcPts val="0"/>
              </a:spcAft>
              <a:buClr>
                <a:srgbClr val="EE7E4E"/>
              </a:buClr>
              <a:buFont typeface="Calibri" panose="020F0502020204030204" pitchFamily="34" charset="0"/>
              <a:buChar char="−"/>
              <a:defRPr/>
            </a:pPr>
            <a:r>
              <a:rPr lang="sv-SE" sz="1400" b="0" dirty="0">
                <a:solidFill>
                  <a:srgbClr val="364E5B"/>
                </a:solidFill>
                <a:latin typeface="Calibri"/>
              </a:rPr>
              <a:t>Positive </a:t>
            </a:r>
            <a:r>
              <a:rPr lang="sv-SE" sz="1400" b="0" dirty="0" err="1">
                <a:solidFill>
                  <a:srgbClr val="364E5B"/>
                </a:solidFill>
                <a:latin typeface="Calibri"/>
              </a:rPr>
              <a:t>effect</a:t>
            </a:r>
            <a:r>
              <a:rPr lang="sv-SE" sz="1400" b="0" dirty="0">
                <a:solidFill>
                  <a:srgbClr val="364E5B"/>
                </a:solidFill>
                <a:latin typeface="Calibri"/>
              </a:rPr>
              <a:t> from </a:t>
            </a:r>
            <a:r>
              <a:rPr lang="sv-SE" sz="1400" b="0" dirty="0" err="1">
                <a:solidFill>
                  <a:srgbClr val="364E5B"/>
                </a:solidFill>
                <a:latin typeface="Calibri"/>
              </a:rPr>
              <a:t>improved</a:t>
            </a:r>
            <a:r>
              <a:rPr lang="sv-SE" sz="1400" b="0" dirty="0">
                <a:solidFill>
                  <a:srgbClr val="364E5B"/>
                </a:solidFill>
                <a:latin typeface="Calibri"/>
              </a:rPr>
              <a:t> </a:t>
            </a:r>
            <a:r>
              <a:rPr lang="sv-SE" sz="1400" b="0" dirty="0" err="1">
                <a:solidFill>
                  <a:srgbClr val="364E5B"/>
                </a:solidFill>
                <a:latin typeface="Calibri"/>
              </a:rPr>
              <a:t>margins</a:t>
            </a:r>
            <a:r>
              <a:rPr lang="sv-SE" sz="1400" b="0" dirty="0">
                <a:solidFill>
                  <a:srgbClr val="364E5B"/>
                </a:solidFill>
                <a:latin typeface="Calibri"/>
              </a:rPr>
              <a:t> and EBITA</a:t>
            </a:r>
          </a:p>
          <a:p>
            <a:pPr marL="474663" lvl="1" indent="-223838" algn="l" fontAlgn="auto">
              <a:lnSpc>
                <a:spcPct val="90000"/>
              </a:lnSpc>
              <a:spcBef>
                <a:spcPts val="600"/>
              </a:spcBef>
              <a:spcAft>
                <a:spcPts val="0"/>
              </a:spcAft>
              <a:buClr>
                <a:srgbClr val="EE7E4E"/>
              </a:buClr>
              <a:buFont typeface="Calibri" panose="020F0502020204030204" pitchFamily="34" charset="0"/>
              <a:buChar char="−"/>
              <a:defRPr/>
            </a:pPr>
            <a:r>
              <a:rPr lang="sv-SE" sz="1400" b="0" dirty="0">
                <a:solidFill>
                  <a:srgbClr val="364E5B"/>
                </a:solidFill>
                <a:latin typeface="Calibri"/>
              </a:rPr>
              <a:t>Negative </a:t>
            </a:r>
            <a:r>
              <a:rPr lang="sv-SE" sz="1400" b="0" dirty="0" err="1">
                <a:solidFill>
                  <a:srgbClr val="364E5B"/>
                </a:solidFill>
                <a:latin typeface="Calibri"/>
              </a:rPr>
              <a:t>effects</a:t>
            </a:r>
            <a:r>
              <a:rPr lang="sv-SE" sz="1400" b="0" dirty="0">
                <a:solidFill>
                  <a:srgbClr val="364E5B"/>
                </a:solidFill>
                <a:latin typeface="Calibri"/>
              </a:rPr>
              <a:t> from </a:t>
            </a:r>
            <a:r>
              <a:rPr lang="sv-SE" sz="1400" b="0" dirty="0" err="1">
                <a:solidFill>
                  <a:srgbClr val="364E5B"/>
                </a:solidFill>
                <a:latin typeface="Calibri"/>
              </a:rPr>
              <a:t>necessary</a:t>
            </a:r>
            <a:r>
              <a:rPr lang="sv-SE" sz="1400" b="0" dirty="0">
                <a:solidFill>
                  <a:srgbClr val="364E5B"/>
                </a:solidFill>
                <a:latin typeface="Calibri"/>
              </a:rPr>
              <a:t> </a:t>
            </a:r>
            <a:r>
              <a:rPr lang="sv-SE" sz="1400" b="0" dirty="0" err="1">
                <a:solidFill>
                  <a:srgbClr val="364E5B"/>
                </a:solidFill>
                <a:latin typeface="Calibri"/>
              </a:rPr>
              <a:t>working</a:t>
            </a:r>
            <a:r>
              <a:rPr lang="sv-SE" sz="1400" b="0" dirty="0">
                <a:solidFill>
                  <a:srgbClr val="364E5B"/>
                </a:solidFill>
                <a:latin typeface="Calibri"/>
              </a:rPr>
              <a:t> </a:t>
            </a:r>
            <a:r>
              <a:rPr lang="sv-SE" sz="1400" b="0" dirty="0" err="1">
                <a:solidFill>
                  <a:srgbClr val="364E5B"/>
                </a:solidFill>
                <a:latin typeface="Calibri"/>
              </a:rPr>
              <a:t>capital</a:t>
            </a:r>
            <a:r>
              <a:rPr lang="sv-SE" sz="1400" b="0" dirty="0">
                <a:solidFill>
                  <a:srgbClr val="364E5B"/>
                </a:solidFill>
                <a:latin typeface="Calibri"/>
              </a:rPr>
              <a:t> </a:t>
            </a:r>
            <a:r>
              <a:rPr lang="sv-SE" sz="1400" b="0" dirty="0" err="1">
                <a:solidFill>
                  <a:srgbClr val="364E5B"/>
                </a:solidFill>
                <a:latin typeface="Calibri"/>
              </a:rPr>
              <a:t>increases</a:t>
            </a:r>
            <a:endParaRPr lang="sv-SE" sz="1400" b="0" dirty="0">
              <a:solidFill>
                <a:srgbClr val="364E5B"/>
              </a:solidFill>
              <a:latin typeface="Calibri"/>
            </a:endParaRPr>
          </a:p>
        </p:txBody>
      </p:sp>
    </p:spTree>
    <p:extLst>
      <p:ext uri="{BB962C8B-B14F-4D97-AF65-F5344CB8AC3E}">
        <p14:creationId xmlns:p14="http://schemas.microsoft.com/office/powerpoint/2010/main" val="156718714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1BBAE42-AFCC-3445-A22A-D0802A66F569}"/>
              </a:ext>
            </a:extLst>
          </p:cNvPr>
          <p:cNvSpPr/>
          <p:nvPr/>
        </p:nvSpPr>
        <p:spPr bwMode="gray">
          <a:xfrm>
            <a:off x="192088" y="188913"/>
            <a:ext cx="11807825"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sp>
        <p:nvSpPr>
          <p:cNvPr id="2" name="Rubrik 1">
            <a:extLst>
              <a:ext uri="{FF2B5EF4-FFF2-40B4-BE49-F238E27FC236}">
                <a16:creationId xmlns:a16="http://schemas.microsoft.com/office/drawing/2014/main" id="{84A58010-DCAB-784D-993C-5B203BF62A14}"/>
              </a:ext>
            </a:extLst>
          </p:cNvPr>
          <p:cNvSpPr>
            <a:spLocks noGrp="1"/>
          </p:cNvSpPr>
          <p:nvPr>
            <p:ph type="title"/>
          </p:nvPr>
        </p:nvSpPr>
        <p:spPr>
          <a:xfrm>
            <a:off x="695326" y="636812"/>
            <a:ext cx="10801350" cy="504754"/>
          </a:xfrm>
        </p:spPr>
        <p:txBody>
          <a:bodyPr>
            <a:normAutofit/>
          </a:bodyPr>
          <a:lstStyle/>
          <a:p>
            <a:r>
              <a:rPr lang="en-GB" sz="3600" dirty="0"/>
              <a:t>KEY FINANCIAL INDICATORS</a:t>
            </a:r>
          </a:p>
        </p:txBody>
      </p:sp>
      <p:sp>
        <p:nvSpPr>
          <p:cNvPr id="3" name="Platshållare för bildnummer 2">
            <a:extLst>
              <a:ext uri="{FF2B5EF4-FFF2-40B4-BE49-F238E27FC236}">
                <a16:creationId xmlns:a16="http://schemas.microsoft.com/office/drawing/2014/main" id="{618F1205-D5C0-2D4E-8AE7-20C348AA981E}"/>
              </a:ext>
            </a:extLst>
          </p:cNvPr>
          <p:cNvSpPr>
            <a:spLocks noGrp="1"/>
          </p:cNvSpPr>
          <p:nvPr>
            <p:ph type="sldNum" sz="quarter" idx="12"/>
          </p:nvPr>
        </p:nvSpPr>
        <p:spPr/>
        <p:txBody>
          <a:bodyPr/>
          <a:lstStyle/>
          <a:p>
            <a:fld id="{767C95B9-7351-4870-9180-D26802608E6A}" type="slidenum">
              <a:rPr lang="sv-SE" smtClean="0"/>
              <a:t>13</a:t>
            </a:fld>
            <a:endParaRPr lang="sv-SE" dirty="0"/>
          </a:p>
        </p:txBody>
      </p:sp>
      <p:pic>
        <p:nvPicPr>
          <p:cNvPr id="4" name="Picture 3">
            <a:extLst>
              <a:ext uri="{FF2B5EF4-FFF2-40B4-BE49-F238E27FC236}">
                <a16:creationId xmlns:a16="http://schemas.microsoft.com/office/drawing/2014/main" id="{6F235EB6-2075-4578-BA68-99A9AC555688}"/>
              </a:ext>
            </a:extLst>
          </p:cNvPr>
          <p:cNvPicPr>
            <a:picLocks noChangeAspect="1"/>
          </p:cNvPicPr>
          <p:nvPr/>
        </p:nvPicPr>
        <p:blipFill>
          <a:blip r:embed="rId3"/>
          <a:stretch>
            <a:fillRect/>
          </a:stretch>
        </p:blipFill>
        <p:spPr>
          <a:xfrm>
            <a:off x="685800" y="1371600"/>
            <a:ext cx="6661569" cy="4572000"/>
          </a:xfrm>
          <a:prstGeom prst="rect">
            <a:avLst/>
          </a:prstGeom>
        </p:spPr>
      </p:pic>
      <p:pic>
        <p:nvPicPr>
          <p:cNvPr id="5" name="Picture 4">
            <a:extLst>
              <a:ext uri="{FF2B5EF4-FFF2-40B4-BE49-F238E27FC236}">
                <a16:creationId xmlns:a16="http://schemas.microsoft.com/office/drawing/2014/main" id="{63940CC3-F3EC-4CD7-A199-BDC9E691BCF1}"/>
              </a:ext>
            </a:extLst>
          </p:cNvPr>
          <p:cNvPicPr>
            <a:picLocks noChangeAspect="1"/>
          </p:cNvPicPr>
          <p:nvPr/>
        </p:nvPicPr>
        <p:blipFill>
          <a:blip r:embed="rId4"/>
          <a:stretch>
            <a:fillRect/>
          </a:stretch>
        </p:blipFill>
        <p:spPr>
          <a:xfrm>
            <a:off x="7762115" y="3429000"/>
            <a:ext cx="3854749" cy="2378393"/>
          </a:xfrm>
          <a:prstGeom prst="rect">
            <a:avLst/>
          </a:prstGeom>
          <a:ln>
            <a:solidFill>
              <a:schemeClr val="tx1"/>
            </a:solidFill>
          </a:ln>
        </p:spPr>
      </p:pic>
      <p:sp>
        <p:nvSpPr>
          <p:cNvPr id="8" name="textruta 2">
            <a:extLst>
              <a:ext uri="{FF2B5EF4-FFF2-40B4-BE49-F238E27FC236}">
                <a16:creationId xmlns:a16="http://schemas.microsoft.com/office/drawing/2014/main" id="{187FF427-7DD0-4E44-98B5-56A25A3C30B5}"/>
              </a:ext>
            </a:extLst>
          </p:cNvPr>
          <p:cNvSpPr txBox="1"/>
          <p:nvPr/>
        </p:nvSpPr>
        <p:spPr bwMode="gray">
          <a:xfrm>
            <a:off x="7941142" y="1212035"/>
            <a:ext cx="3675722" cy="2459135"/>
          </a:xfrm>
          <a:prstGeom prst="rect">
            <a:avLst/>
          </a:prstGeom>
          <a:noFill/>
        </p:spPr>
        <p:txBody>
          <a:bodyPr wrap="square" rtlCol="0">
            <a:spAutoFit/>
          </a:bodyPr>
          <a:lstStyle/>
          <a:p>
            <a:pPr marR="0" lvl="0" algn="l" defTabSz="914400" rtl="0" eaLnBrk="1" fontAlgn="auto" latinLnBrk="0" hangingPunct="1">
              <a:lnSpc>
                <a:spcPct val="90000"/>
              </a:lnSpc>
              <a:spcBef>
                <a:spcPts val="600"/>
              </a:spcBef>
              <a:spcAft>
                <a:spcPts val="0"/>
              </a:spcAft>
              <a:buClr>
                <a:srgbClr val="EE7E4E"/>
              </a:buClr>
              <a:buSzTx/>
              <a:tabLst/>
              <a:defRPr/>
            </a:pPr>
            <a:endParaRPr lang="sv-SE" sz="1400" b="0" dirty="0">
              <a:solidFill>
                <a:srgbClr val="364E5B"/>
              </a:solidFill>
              <a:latin typeface="Calibri"/>
            </a:endParaRPr>
          </a:p>
          <a:p>
            <a:pPr marL="228600" lvl="0" indent="-228600" algn="l" fontAlgn="auto">
              <a:lnSpc>
                <a:spcPct val="90000"/>
              </a:lnSpc>
              <a:spcBef>
                <a:spcPts val="1200"/>
              </a:spcBef>
              <a:spcAft>
                <a:spcPts val="0"/>
              </a:spcAft>
              <a:buClr>
                <a:srgbClr val="EB672F"/>
              </a:buClr>
              <a:buFont typeface="Wingdings" panose="05000000000000000000" pitchFamily="2" charset="2"/>
              <a:buChar char="§"/>
            </a:pPr>
            <a:r>
              <a:rPr lang="en-US" sz="1600" dirty="0">
                <a:solidFill>
                  <a:srgbClr val="364E5B"/>
                </a:solidFill>
                <a:latin typeface="Calibri"/>
              </a:rPr>
              <a:t>Back to satisfactory levels of key ratios despite high acquisition pace and dividend</a:t>
            </a:r>
          </a:p>
          <a:p>
            <a:pPr marL="474663" lvl="1" indent="-223838" algn="l" fontAlgn="auto">
              <a:lnSpc>
                <a:spcPct val="90000"/>
              </a:lnSpc>
              <a:spcBef>
                <a:spcPts val="600"/>
              </a:spcBef>
              <a:spcAft>
                <a:spcPts val="0"/>
              </a:spcAft>
              <a:buFont typeface="Calibri" panose="020F0502020204030204" pitchFamily="34" charset="0"/>
              <a:buChar char="−"/>
            </a:pPr>
            <a:r>
              <a:rPr lang="en-US" sz="1400" b="0" dirty="0">
                <a:solidFill>
                  <a:srgbClr val="364E5B"/>
                </a:solidFill>
                <a:latin typeface="Calibri"/>
              </a:rPr>
              <a:t>Equity ratio	32% (32%) </a:t>
            </a:r>
          </a:p>
          <a:p>
            <a:pPr marL="474663" lvl="1" indent="-223838" algn="l" fontAlgn="auto">
              <a:lnSpc>
                <a:spcPct val="90000"/>
              </a:lnSpc>
              <a:spcBef>
                <a:spcPts val="600"/>
              </a:spcBef>
              <a:spcAft>
                <a:spcPts val="0"/>
              </a:spcAft>
              <a:buFont typeface="Calibri" panose="020F0502020204030204" pitchFamily="34" charset="0"/>
              <a:buChar char="−"/>
            </a:pPr>
            <a:r>
              <a:rPr lang="en-US" sz="1400" b="0" dirty="0">
                <a:solidFill>
                  <a:srgbClr val="364E5B"/>
                </a:solidFill>
                <a:latin typeface="Calibri"/>
              </a:rPr>
              <a:t>Leverage	2.2 (2.4)</a:t>
            </a:r>
          </a:p>
          <a:p>
            <a:pPr marL="474663" lvl="1" indent="-223838" algn="l" fontAlgn="auto">
              <a:lnSpc>
                <a:spcPct val="90000"/>
              </a:lnSpc>
              <a:spcBef>
                <a:spcPts val="600"/>
              </a:spcBef>
              <a:spcAft>
                <a:spcPts val="0"/>
              </a:spcAft>
              <a:buFont typeface="Calibri" panose="020F0502020204030204" pitchFamily="34" charset="0"/>
              <a:buChar char="−"/>
            </a:pPr>
            <a:r>
              <a:rPr lang="en-US" sz="1400" b="0" dirty="0">
                <a:solidFill>
                  <a:srgbClr val="364E5B"/>
                </a:solidFill>
                <a:latin typeface="Calibri"/>
              </a:rPr>
              <a:t>Gearing	1.1 (1.2)</a:t>
            </a:r>
          </a:p>
          <a:p>
            <a:pPr marR="0" lvl="0" algn="l" defTabSz="914400" rtl="0" eaLnBrk="1" fontAlgn="auto" latinLnBrk="0" hangingPunct="1">
              <a:lnSpc>
                <a:spcPct val="90000"/>
              </a:lnSpc>
              <a:spcBef>
                <a:spcPts val="600"/>
              </a:spcBef>
              <a:spcAft>
                <a:spcPts val="0"/>
              </a:spcAft>
              <a:buClr>
                <a:srgbClr val="EE7E4E"/>
              </a:buClr>
              <a:buSzTx/>
              <a:tabLst/>
              <a:defRPr/>
            </a:pPr>
            <a:endParaRPr kumimoji="0" lang="sv-SE" sz="1400" b="0" i="0" u="none" strike="noStrike" kern="1200" cap="none" spc="0" normalizeH="0" baseline="0" noProof="0" dirty="0">
              <a:ln>
                <a:noFill/>
              </a:ln>
              <a:solidFill>
                <a:srgbClr val="364E5B"/>
              </a:solidFill>
              <a:effectLst/>
              <a:uLnTx/>
              <a:uFillTx/>
              <a:latin typeface="Calibri"/>
              <a:ea typeface="+mn-ea"/>
              <a:cs typeface="+mn-cs"/>
            </a:endParaRPr>
          </a:p>
          <a:p>
            <a:pPr marR="0" lvl="0" algn="l" defTabSz="914400" rtl="0" eaLnBrk="1" fontAlgn="auto" latinLnBrk="0" hangingPunct="1">
              <a:lnSpc>
                <a:spcPct val="90000"/>
              </a:lnSpc>
              <a:spcBef>
                <a:spcPts val="600"/>
              </a:spcBef>
              <a:spcAft>
                <a:spcPts val="0"/>
              </a:spcAft>
              <a:buClr>
                <a:srgbClr val="EE7E4E"/>
              </a:buClr>
              <a:buSzTx/>
              <a:tabLst/>
              <a:defRPr/>
            </a:pPr>
            <a:endParaRPr kumimoji="0" lang="sv-SE" sz="1400" b="0" i="0" u="none" strike="noStrike" kern="1200" cap="none" spc="0" normalizeH="0" baseline="0" noProof="0" dirty="0">
              <a:ln>
                <a:noFill/>
              </a:ln>
              <a:solidFill>
                <a:srgbClr val="364E5B"/>
              </a:solidFill>
              <a:effectLst/>
              <a:uLnTx/>
              <a:uFillTx/>
              <a:latin typeface="Calibri"/>
              <a:ea typeface="+mn-ea"/>
              <a:cs typeface="+mn-cs"/>
            </a:endParaRPr>
          </a:p>
        </p:txBody>
      </p:sp>
    </p:spTree>
    <p:extLst>
      <p:ext uri="{BB962C8B-B14F-4D97-AF65-F5344CB8AC3E}">
        <p14:creationId xmlns:p14="http://schemas.microsoft.com/office/powerpoint/2010/main" val="2786832510"/>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6">
            <a:extLst>
              <a:ext uri="{FF2B5EF4-FFF2-40B4-BE49-F238E27FC236}">
                <a16:creationId xmlns:a16="http://schemas.microsoft.com/office/drawing/2014/main" id="{99DABC49-E7D7-4DEF-A425-71B078880B9A}"/>
              </a:ext>
            </a:extLst>
          </p:cNvPr>
          <p:cNvSpPr/>
          <p:nvPr/>
        </p:nvSpPr>
        <p:spPr bwMode="gray">
          <a:xfrm>
            <a:off x="192087" y="184336"/>
            <a:ext cx="11807825"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sp>
        <p:nvSpPr>
          <p:cNvPr id="2" name="Rubrik 1">
            <a:extLst>
              <a:ext uri="{FF2B5EF4-FFF2-40B4-BE49-F238E27FC236}">
                <a16:creationId xmlns:a16="http://schemas.microsoft.com/office/drawing/2014/main" id="{509B1081-5489-6743-92E8-B920B5516D2E}"/>
              </a:ext>
            </a:extLst>
          </p:cNvPr>
          <p:cNvSpPr>
            <a:spLocks noGrp="1"/>
          </p:cNvSpPr>
          <p:nvPr>
            <p:ph type="title"/>
          </p:nvPr>
        </p:nvSpPr>
        <p:spPr>
          <a:xfrm>
            <a:off x="695326" y="603963"/>
            <a:ext cx="10801350" cy="664797"/>
          </a:xfrm>
        </p:spPr>
        <p:txBody>
          <a:bodyPr>
            <a:normAutofit/>
          </a:bodyPr>
          <a:lstStyle/>
          <a:p>
            <a:pPr>
              <a:lnSpc>
                <a:spcPct val="90000"/>
              </a:lnSpc>
            </a:pPr>
            <a:r>
              <a:rPr lang="en-US" sz="3600" dirty="0"/>
              <a:t>strategic mix for sustainable growth</a:t>
            </a:r>
          </a:p>
        </p:txBody>
      </p:sp>
      <p:sp>
        <p:nvSpPr>
          <p:cNvPr id="7" name="Platshållare för bildnummer 6">
            <a:extLst>
              <a:ext uri="{FF2B5EF4-FFF2-40B4-BE49-F238E27FC236}">
                <a16:creationId xmlns:a16="http://schemas.microsoft.com/office/drawing/2014/main" id="{FB4E2273-B498-DE42-AE9B-E65736A38EF8}"/>
              </a:ext>
            </a:extLst>
          </p:cNvPr>
          <p:cNvSpPr>
            <a:spLocks noGrp="1"/>
          </p:cNvSpPr>
          <p:nvPr>
            <p:ph type="sldNum" sz="quarter" idx="12"/>
          </p:nvPr>
        </p:nvSpPr>
        <p:spPr/>
        <p:txBody>
          <a:bodyPr/>
          <a:lstStyle/>
          <a:p>
            <a:fld id="{767C95B9-7351-4870-9180-D26802608E6A}" type="slidenum">
              <a:rPr lang="sv-SE" smtClean="0"/>
              <a:pPr/>
              <a:t>14</a:t>
            </a:fld>
            <a:endParaRPr lang="sv-SE" dirty="0"/>
          </a:p>
        </p:txBody>
      </p:sp>
      <p:pic>
        <p:nvPicPr>
          <p:cNvPr id="11" name="Picture 10">
            <a:extLst>
              <a:ext uri="{FF2B5EF4-FFF2-40B4-BE49-F238E27FC236}">
                <a16:creationId xmlns:a16="http://schemas.microsoft.com/office/drawing/2014/main" id="{A34F1F63-2EB5-425A-84A7-DF4D8B47F2B3}"/>
              </a:ext>
            </a:extLst>
          </p:cNvPr>
          <p:cNvPicPr>
            <a:picLocks noChangeAspect="1"/>
          </p:cNvPicPr>
          <p:nvPr/>
        </p:nvPicPr>
        <p:blipFill>
          <a:blip r:embed="rId3"/>
          <a:stretch>
            <a:fillRect/>
          </a:stretch>
        </p:blipFill>
        <p:spPr>
          <a:xfrm>
            <a:off x="712888" y="1196752"/>
            <a:ext cx="7905451" cy="4826761"/>
          </a:xfrm>
          <a:prstGeom prst="rect">
            <a:avLst/>
          </a:prstGeom>
        </p:spPr>
      </p:pic>
    </p:spTree>
    <p:extLst>
      <p:ext uri="{BB962C8B-B14F-4D97-AF65-F5344CB8AC3E}">
        <p14:creationId xmlns:p14="http://schemas.microsoft.com/office/powerpoint/2010/main" val="416281172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latshållare för bildnummer 18">
            <a:extLst>
              <a:ext uri="{FF2B5EF4-FFF2-40B4-BE49-F238E27FC236}">
                <a16:creationId xmlns:a16="http://schemas.microsoft.com/office/drawing/2014/main" id="{8380B382-57DE-4549-9663-7DF66B568BE9}"/>
              </a:ext>
            </a:extLst>
          </p:cNvPr>
          <p:cNvSpPr>
            <a:spLocks noGrp="1"/>
          </p:cNvSpPr>
          <p:nvPr>
            <p:ph type="sldNum" sz="quarter" idx="4294967295"/>
          </p:nvPr>
        </p:nvSpPr>
        <p:spPr>
          <a:xfrm>
            <a:off x="0" y="6565664"/>
            <a:ext cx="578464" cy="108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C95B9-7351-4870-9180-D26802608E6A}" type="slidenum">
              <a:rPr kumimoji="0" lang="sv-SE" sz="1100" b="0" i="0" u="none" strike="noStrike" kern="1200" cap="none" spc="0" normalizeH="0" baseline="0" noProof="0" smtClean="0">
                <a:ln>
                  <a:noFill/>
                </a:ln>
                <a:solidFill>
                  <a:srgbClr val="DDDDDD"/>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100" b="0" i="0" u="none" strike="noStrike" kern="1200" cap="none" spc="0" normalizeH="0" baseline="0" noProof="0">
              <a:ln>
                <a:noFill/>
              </a:ln>
              <a:solidFill>
                <a:srgbClr val="DDDDDD"/>
              </a:solidFill>
              <a:effectLst/>
              <a:uLnTx/>
              <a:uFillTx/>
              <a:latin typeface="Calibri"/>
              <a:ea typeface="+mn-ea"/>
              <a:cs typeface="+mn-cs"/>
            </a:endParaRPr>
          </a:p>
        </p:txBody>
      </p:sp>
      <p:pic>
        <p:nvPicPr>
          <p:cNvPr id="1026" name="Picture 2" descr="logo">
            <a:extLst>
              <a:ext uri="{FF2B5EF4-FFF2-40B4-BE49-F238E27FC236}">
                <a16:creationId xmlns:a16="http://schemas.microsoft.com/office/drawing/2014/main" id="{44E28A2C-BEE3-4E6A-BFC9-43E2589894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609" y="2007942"/>
            <a:ext cx="518821" cy="1896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a:extLst>
              <a:ext uri="{FF2B5EF4-FFF2-40B4-BE49-F238E27FC236}">
                <a16:creationId xmlns:a16="http://schemas.microsoft.com/office/drawing/2014/main" id="{80B4DE86-613D-4EA5-8BC9-87A4EE460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16" y="2410179"/>
            <a:ext cx="799535" cy="403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
            <a:extLst>
              <a:ext uri="{FF2B5EF4-FFF2-40B4-BE49-F238E27FC236}">
                <a16:creationId xmlns:a16="http://schemas.microsoft.com/office/drawing/2014/main" id="{28000201-AA3D-4F48-BCE6-90DFD55538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7665" y="1973172"/>
            <a:ext cx="692541" cy="4882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ogo">
            <a:extLst>
              <a:ext uri="{FF2B5EF4-FFF2-40B4-BE49-F238E27FC236}">
                <a16:creationId xmlns:a16="http://schemas.microsoft.com/office/drawing/2014/main" id="{EF014D89-CF69-47C0-AB25-348929AB5A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7881" y="2445161"/>
            <a:ext cx="868312" cy="4037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
            <a:extLst>
              <a:ext uri="{FF2B5EF4-FFF2-40B4-BE49-F238E27FC236}">
                <a16:creationId xmlns:a16="http://schemas.microsoft.com/office/drawing/2014/main" id="{46296F5D-83D1-4112-B3B6-2B39EC125F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28" y="3026800"/>
            <a:ext cx="9525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go">
            <a:extLst>
              <a:ext uri="{FF2B5EF4-FFF2-40B4-BE49-F238E27FC236}">
                <a16:creationId xmlns:a16="http://schemas.microsoft.com/office/drawing/2014/main" id="{9AAC8CD2-921B-490F-8FCB-4261070A47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79" y="3563376"/>
            <a:ext cx="1247969" cy="2246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ogo">
            <a:extLst>
              <a:ext uri="{FF2B5EF4-FFF2-40B4-BE49-F238E27FC236}">
                <a16:creationId xmlns:a16="http://schemas.microsoft.com/office/drawing/2014/main" id="{6BCEFF38-87F7-4AF6-BEE4-34B24CDDFB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0175" y="3346684"/>
            <a:ext cx="1024035" cy="16384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ogo">
            <a:extLst>
              <a:ext uri="{FF2B5EF4-FFF2-40B4-BE49-F238E27FC236}">
                <a16:creationId xmlns:a16="http://schemas.microsoft.com/office/drawing/2014/main" id="{E8C21650-0FCD-4C27-A0B7-2C5F5717BAB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362" y="3974395"/>
            <a:ext cx="587731" cy="2283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go">
            <a:extLst>
              <a:ext uri="{FF2B5EF4-FFF2-40B4-BE49-F238E27FC236}">
                <a16:creationId xmlns:a16="http://schemas.microsoft.com/office/drawing/2014/main" id="{9F20B2C0-A38D-4BE6-8F76-E8AFCE11A8C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469" y="4457311"/>
            <a:ext cx="604455" cy="26293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logo">
            <a:extLst>
              <a:ext uri="{FF2B5EF4-FFF2-40B4-BE49-F238E27FC236}">
                <a16:creationId xmlns:a16="http://schemas.microsoft.com/office/drawing/2014/main" id="{7A3CD955-5D6A-4A14-B0C0-4892A3F0AA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5991" y="4974153"/>
            <a:ext cx="952504" cy="22860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ogo">
            <a:extLst>
              <a:ext uri="{FF2B5EF4-FFF2-40B4-BE49-F238E27FC236}">
                <a16:creationId xmlns:a16="http://schemas.microsoft.com/office/drawing/2014/main" id="{44ED0F4E-DBDE-4BF2-B2B3-8F8E717ABBD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5813" y="5369790"/>
            <a:ext cx="736505" cy="2246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logo">
            <a:extLst>
              <a:ext uri="{FF2B5EF4-FFF2-40B4-BE49-F238E27FC236}">
                <a16:creationId xmlns:a16="http://schemas.microsoft.com/office/drawing/2014/main" id="{75611373-82CD-4666-B9E5-A89E0943E9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23742" y="4319377"/>
            <a:ext cx="1173324" cy="27573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logo">
            <a:extLst>
              <a:ext uri="{FF2B5EF4-FFF2-40B4-BE49-F238E27FC236}">
                <a16:creationId xmlns:a16="http://schemas.microsoft.com/office/drawing/2014/main" id="{E5B0FA37-B53D-4FBF-8FEB-CA56FA5206F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57351" y="5828430"/>
            <a:ext cx="952502" cy="24288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logo">
            <a:extLst>
              <a:ext uri="{FF2B5EF4-FFF2-40B4-BE49-F238E27FC236}">
                <a16:creationId xmlns:a16="http://schemas.microsoft.com/office/drawing/2014/main" id="{D35E7F3C-A853-4041-BD67-EEF8AF5883E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5992" y="1602135"/>
            <a:ext cx="915951" cy="33432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ogo">
            <a:extLst>
              <a:ext uri="{FF2B5EF4-FFF2-40B4-BE49-F238E27FC236}">
                <a16:creationId xmlns:a16="http://schemas.microsoft.com/office/drawing/2014/main" id="{4E267E42-CDF3-4623-B7A4-D7A1863070E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0215" y="2140760"/>
            <a:ext cx="838200" cy="27146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logo">
            <a:extLst>
              <a:ext uri="{FF2B5EF4-FFF2-40B4-BE49-F238E27FC236}">
                <a16:creationId xmlns:a16="http://schemas.microsoft.com/office/drawing/2014/main" id="{06CFC421-414C-4FF8-AA0C-B03E64254E4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048984" y="2575780"/>
            <a:ext cx="809431" cy="31163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logo">
            <a:extLst>
              <a:ext uri="{FF2B5EF4-FFF2-40B4-BE49-F238E27FC236}">
                <a16:creationId xmlns:a16="http://schemas.microsoft.com/office/drawing/2014/main" id="{2A111E4C-70B9-4F44-B79F-4C7C9BA767DF}"/>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250619" y="2940348"/>
            <a:ext cx="716124" cy="41535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logo">
            <a:extLst>
              <a:ext uri="{FF2B5EF4-FFF2-40B4-BE49-F238E27FC236}">
                <a16:creationId xmlns:a16="http://schemas.microsoft.com/office/drawing/2014/main" id="{788A46FC-9314-4639-AA42-9EFA97D9383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26512" y="3543764"/>
            <a:ext cx="884076" cy="27848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logo">
            <a:extLst>
              <a:ext uri="{FF2B5EF4-FFF2-40B4-BE49-F238E27FC236}">
                <a16:creationId xmlns:a16="http://schemas.microsoft.com/office/drawing/2014/main" id="{7F04F161-B9E2-4B60-99D9-BCE85F6DC51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35790" y="3860712"/>
            <a:ext cx="884076" cy="221019"/>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logo">
            <a:extLst>
              <a:ext uri="{FF2B5EF4-FFF2-40B4-BE49-F238E27FC236}">
                <a16:creationId xmlns:a16="http://schemas.microsoft.com/office/drawing/2014/main" id="{51624C54-2F0C-47F0-B675-4EA3BEA5C801}"/>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170912" y="4227073"/>
            <a:ext cx="469933" cy="32895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logo">
            <a:extLst>
              <a:ext uri="{FF2B5EF4-FFF2-40B4-BE49-F238E27FC236}">
                <a16:creationId xmlns:a16="http://schemas.microsoft.com/office/drawing/2014/main" id="{AA30DDF8-79DE-401B-BDDE-7FDA47B448C9}"/>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00377" y="4782147"/>
            <a:ext cx="714064" cy="278485"/>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logo">
            <a:extLst>
              <a:ext uri="{FF2B5EF4-FFF2-40B4-BE49-F238E27FC236}">
                <a16:creationId xmlns:a16="http://schemas.microsoft.com/office/drawing/2014/main" id="{D56AF6AE-B48A-4874-B05F-4D241B1087FF}"/>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26322" y="1386558"/>
            <a:ext cx="458033" cy="27848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logo">
            <a:extLst>
              <a:ext uri="{FF2B5EF4-FFF2-40B4-BE49-F238E27FC236}">
                <a16:creationId xmlns:a16="http://schemas.microsoft.com/office/drawing/2014/main" id="{D2FA8CA6-C5E7-4025-969A-218B747005A5}"/>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238780" y="1789272"/>
            <a:ext cx="799535" cy="211876"/>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logo">
            <a:extLst>
              <a:ext uri="{FF2B5EF4-FFF2-40B4-BE49-F238E27FC236}">
                <a16:creationId xmlns:a16="http://schemas.microsoft.com/office/drawing/2014/main" id="{FF95C7FF-603B-4A2C-B8DD-1D9F10CDC67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64871" y="1283427"/>
            <a:ext cx="884076" cy="167974"/>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logo">
            <a:extLst>
              <a:ext uri="{FF2B5EF4-FFF2-40B4-BE49-F238E27FC236}">
                <a16:creationId xmlns:a16="http://schemas.microsoft.com/office/drawing/2014/main" id="{16A53D36-C4B7-4161-8D58-BCD8B33D857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19152" y="1513999"/>
            <a:ext cx="685800" cy="414338"/>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logo">
            <a:extLst>
              <a:ext uri="{FF2B5EF4-FFF2-40B4-BE49-F238E27FC236}">
                <a16:creationId xmlns:a16="http://schemas.microsoft.com/office/drawing/2014/main" id="{083E3B38-3030-4B40-BDF9-F601511AB381}"/>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686482" y="2948540"/>
            <a:ext cx="819070" cy="278484"/>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logo">
            <a:extLst>
              <a:ext uri="{FF2B5EF4-FFF2-40B4-BE49-F238E27FC236}">
                <a16:creationId xmlns:a16="http://schemas.microsoft.com/office/drawing/2014/main" id="{85CD024F-566F-4327-B2F4-141223D9A10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38315" y="3927988"/>
            <a:ext cx="902427" cy="365483"/>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logo">
            <a:extLst>
              <a:ext uri="{FF2B5EF4-FFF2-40B4-BE49-F238E27FC236}">
                <a16:creationId xmlns:a16="http://schemas.microsoft.com/office/drawing/2014/main" id="{950592F0-74FF-45C0-B0B0-E47E84CF865E}"/>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148507" y="3928596"/>
            <a:ext cx="819070" cy="262102"/>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logo">
            <a:extLst>
              <a:ext uri="{FF2B5EF4-FFF2-40B4-BE49-F238E27FC236}">
                <a16:creationId xmlns:a16="http://schemas.microsoft.com/office/drawing/2014/main" id="{AC1D3E4B-C6DF-4F24-A473-544903CE7ACC}"/>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88213" y="3349893"/>
            <a:ext cx="1070688" cy="74948"/>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logo">
            <a:extLst>
              <a:ext uri="{FF2B5EF4-FFF2-40B4-BE49-F238E27FC236}">
                <a16:creationId xmlns:a16="http://schemas.microsoft.com/office/drawing/2014/main" id="{1F60986D-4A3F-4FB9-83C7-92FFE4831693}"/>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02825" y="3548734"/>
            <a:ext cx="876937" cy="251183"/>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logo">
            <a:extLst>
              <a:ext uri="{FF2B5EF4-FFF2-40B4-BE49-F238E27FC236}">
                <a16:creationId xmlns:a16="http://schemas.microsoft.com/office/drawing/2014/main" id="{18F9998F-2572-4363-B1B3-1D4CFC77A86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306909" y="4737741"/>
            <a:ext cx="829594" cy="136883"/>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logo">
            <a:extLst>
              <a:ext uri="{FF2B5EF4-FFF2-40B4-BE49-F238E27FC236}">
                <a16:creationId xmlns:a16="http://schemas.microsoft.com/office/drawing/2014/main" id="{6807D5E5-7BAD-408E-A368-E944CB101DF1}"/>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346947" y="4668972"/>
            <a:ext cx="952500" cy="24765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logo">
            <a:extLst>
              <a:ext uri="{FF2B5EF4-FFF2-40B4-BE49-F238E27FC236}">
                <a16:creationId xmlns:a16="http://schemas.microsoft.com/office/drawing/2014/main" id="{6DEABC06-3923-47A2-8EC6-078839B17C67}"/>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787646" y="5951405"/>
            <a:ext cx="881344" cy="251183"/>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logo">
            <a:extLst>
              <a:ext uri="{FF2B5EF4-FFF2-40B4-BE49-F238E27FC236}">
                <a16:creationId xmlns:a16="http://schemas.microsoft.com/office/drawing/2014/main" id="{8CD50C6D-BA5A-4C8C-94CF-5CAA966C7E90}"/>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56522" y="5035499"/>
            <a:ext cx="1113940" cy="278485"/>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logo">
            <a:extLst>
              <a:ext uri="{FF2B5EF4-FFF2-40B4-BE49-F238E27FC236}">
                <a16:creationId xmlns:a16="http://schemas.microsoft.com/office/drawing/2014/main" id="{D7D519C3-2F8F-4B3F-A6C5-49B54CE93BCA}"/>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958073" y="5421674"/>
            <a:ext cx="884076" cy="23428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logo">
            <a:extLst>
              <a:ext uri="{FF2B5EF4-FFF2-40B4-BE49-F238E27FC236}">
                <a16:creationId xmlns:a16="http://schemas.microsoft.com/office/drawing/2014/main" id="{633A9645-714E-4ABD-87BB-70227116A886}"/>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861697" y="1116356"/>
            <a:ext cx="741036" cy="59282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logo">
            <a:extLst>
              <a:ext uri="{FF2B5EF4-FFF2-40B4-BE49-F238E27FC236}">
                <a16:creationId xmlns:a16="http://schemas.microsoft.com/office/drawing/2014/main" id="{8EAE217C-E3AD-4F9C-879F-2A9D4DE2990B}"/>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715483" y="1218367"/>
            <a:ext cx="902427" cy="234631"/>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logo">
            <a:extLst>
              <a:ext uri="{FF2B5EF4-FFF2-40B4-BE49-F238E27FC236}">
                <a16:creationId xmlns:a16="http://schemas.microsoft.com/office/drawing/2014/main" id="{5D7D770D-6783-4AE6-8917-F9AFF527B35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183005" y="1989720"/>
            <a:ext cx="675961" cy="327841"/>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logo">
            <a:extLst>
              <a:ext uri="{FF2B5EF4-FFF2-40B4-BE49-F238E27FC236}">
                <a16:creationId xmlns:a16="http://schemas.microsoft.com/office/drawing/2014/main" id="{8DE2661D-EB7C-455E-B005-6674A37BDF84}"/>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803515" y="2391633"/>
            <a:ext cx="978630" cy="327841"/>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logo">
            <a:extLst>
              <a:ext uri="{FF2B5EF4-FFF2-40B4-BE49-F238E27FC236}">
                <a16:creationId xmlns:a16="http://schemas.microsoft.com/office/drawing/2014/main" id="{7F76D5E6-3525-4C0F-A3E9-9D0D31348B50}"/>
              </a:ext>
            </a:extLst>
          </p:cNvPr>
          <p:cNvPicPr>
            <a:picLocks noChangeAspect="1" noChangeArrowheads="1"/>
          </p:cNvPicPr>
          <p:nvPr/>
        </p:nvPicPr>
        <p:blipFill rotWithShape="1">
          <a:blip r:embed="rId42">
            <a:extLst>
              <a:ext uri="{28A0092B-C50C-407E-A947-70E740481C1C}">
                <a14:useLocalDpi xmlns:a14="http://schemas.microsoft.com/office/drawing/2010/main" val="0"/>
              </a:ext>
            </a:extLst>
          </a:blip>
          <a:srcRect l="8484" t="30495" b="23678"/>
          <a:stretch/>
        </p:blipFill>
        <p:spPr bwMode="auto">
          <a:xfrm>
            <a:off x="8953218" y="1385581"/>
            <a:ext cx="722718" cy="465307"/>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logo">
            <a:extLst>
              <a:ext uri="{FF2B5EF4-FFF2-40B4-BE49-F238E27FC236}">
                <a16:creationId xmlns:a16="http://schemas.microsoft.com/office/drawing/2014/main" id="{D731FEB3-D30D-4DC3-B4A3-921D093DA494}"/>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3264221" y="2757996"/>
            <a:ext cx="844215" cy="206833"/>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logo">
            <a:extLst>
              <a:ext uri="{FF2B5EF4-FFF2-40B4-BE49-F238E27FC236}">
                <a16:creationId xmlns:a16="http://schemas.microsoft.com/office/drawing/2014/main" id="{DC6A6F91-AF64-4257-B060-9AD5C85A1BA0}"/>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390754" y="4404167"/>
            <a:ext cx="844215" cy="253265"/>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logo">
            <a:extLst>
              <a:ext uri="{FF2B5EF4-FFF2-40B4-BE49-F238E27FC236}">
                <a16:creationId xmlns:a16="http://schemas.microsoft.com/office/drawing/2014/main" id="{F224B9CB-7A98-4C62-A6F0-DE4B3546E2DF}"/>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883941" y="5055941"/>
            <a:ext cx="932791" cy="28916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logo">
            <a:extLst>
              <a:ext uri="{FF2B5EF4-FFF2-40B4-BE49-F238E27FC236}">
                <a16:creationId xmlns:a16="http://schemas.microsoft.com/office/drawing/2014/main" id="{972D1CEE-A89B-48F1-9BE0-C81C07C53EC8}"/>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015410" y="5289063"/>
            <a:ext cx="884076" cy="132611"/>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logo">
            <a:extLst>
              <a:ext uri="{FF2B5EF4-FFF2-40B4-BE49-F238E27FC236}">
                <a16:creationId xmlns:a16="http://schemas.microsoft.com/office/drawing/2014/main" id="{C88E2795-0AD0-43CD-91FE-24BC2C4BE15C}"/>
              </a:ext>
            </a:extLst>
          </p:cNvPr>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2852474" y="5082640"/>
            <a:ext cx="741036" cy="196375"/>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logo">
            <a:extLst>
              <a:ext uri="{FF2B5EF4-FFF2-40B4-BE49-F238E27FC236}">
                <a16:creationId xmlns:a16="http://schemas.microsoft.com/office/drawing/2014/main" id="{80BC2BA6-312E-45E8-922A-7C09DFBA2EC4}"/>
              </a:ext>
            </a:extLst>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076611" y="5486536"/>
            <a:ext cx="844215" cy="151959"/>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logo">
            <a:extLst>
              <a:ext uri="{FF2B5EF4-FFF2-40B4-BE49-F238E27FC236}">
                <a16:creationId xmlns:a16="http://schemas.microsoft.com/office/drawing/2014/main" id="{5AAA5B75-609B-4700-8981-CC35C3447681}"/>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746741" y="5766566"/>
            <a:ext cx="952502" cy="252413"/>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logo">
            <a:extLst>
              <a:ext uri="{FF2B5EF4-FFF2-40B4-BE49-F238E27FC236}">
                <a16:creationId xmlns:a16="http://schemas.microsoft.com/office/drawing/2014/main" id="{B75A1C09-974B-4AD8-923F-BFBA0CD8CAA4}"/>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876169" y="5892771"/>
            <a:ext cx="904214" cy="37977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logo">
            <a:extLst>
              <a:ext uri="{FF2B5EF4-FFF2-40B4-BE49-F238E27FC236}">
                <a16:creationId xmlns:a16="http://schemas.microsoft.com/office/drawing/2014/main" id="{EB4C6D31-F84A-42F0-A0C7-71BF6A82F754}"/>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3929249" y="5531481"/>
            <a:ext cx="884076" cy="305006"/>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logo">
            <a:extLst>
              <a:ext uri="{FF2B5EF4-FFF2-40B4-BE49-F238E27FC236}">
                <a16:creationId xmlns:a16="http://schemas.microsoft.com/office/drawing/2014/main" id="{1B2F22DF-E28F-45A7-AC52-6BF84A075F64}"/>
              </a:ext>
            </a:extLst>
          </p:cNvPr>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844823" y="5923687"/>
            <a:ext cx="564823" cy="190584"/>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logo">
            <a:extLst>
              <a:ext uri="{FF2B5EF4-FFF2-40B4-BE49-F238E27FC236}">
                <a16:creationId xmlns:a16="http://schemas.microsoft.com/office/drawing/2014/main" id="{ED28BCB6-4E21-439D-9D17-2223EC58C8BC}"/>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959643" y="5554081"/>
            <a:ext cx="884076" cy="163554"/>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logo">
            <a:extLst>
              <a:ext uri="{FF2B5EF4-FFF2-40B4-BE49-F238E27FC236}">
                <a16:creationId xmlns:a16="http://schemas.microsoft.com/office/drawing/2014/main" id="{910C423D-B508-47D5-B113-5EA9939DC158}"/>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5938522" y="1222429"/>
            <a:ext cx="668870" cy="157607"/>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logo">
            <a:extLst>
              <a:ext uri="{FF2B5EF4-FFF2-40B4-BE49-F238E27FC236}">
                <a16:creationId xmlns:a16="http://schemas.microsoft.com/office/drawing/2014/main" id="{2C321E84-D97A-4B18-A771-4896C90B8BDC}"/>
              </a:ext>
            </a:extLst>
          </p:cNvPr>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5008257" y="1588001"/>
            <a:ext cx="792695" cy="206101"/>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logo">
            <a:extLst>
              <a:ext uri="{FF2B5EF4-FFF2-40B4-BE49-F238E27FC236}">
                <a16:creationId xmlns:a16="http://schemas.microsoft.com/office/drawing/2014/main" id="{01D47C1A-3701-4CD0-917F-D79AF315CCA5}"/>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5990368" y="1548348"/>
            <a:ext cx="710068" cy="408289"/>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logo">
            <a:extLst>
              <a:ext uri="{FF2B5EF4-FFF2-40B4-BE49-F238E27FC236}">
                <a16:creationId xmlns:a16="http://schemas.microsoft.com/office/drawing/2014/main" id="{8C207056-86DA-49F9-98E6-1055DDE0075E}"/>
              </a:ext>
            </a:extLst>
          </p:cNvPr>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4054428" y="2067041"/>
            <a:ext cx="784716" cy="345275"/>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logo">
            <a:extLst>
              <a:ext uri="{FF2B5EF4-FFF2-40B4-BE49-F238E27FC236}">
                <a16:creationId xmlns:a16="http://schemas.microsoft.com/office/drawing/2014/main" id="{2EA1AD46-BC16-4FD0-B214-A034CFDF1B92}"/>
              </a:ext>
            </a:extLst>
          </p:cNvPr>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5002962" y="1902133"/>
            <a:ext cx="817334" cy="351454"/>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logo">
            <a:extLst>
              <a:ext uri="{FF2B5EF4-FFF2-40B4-BE49-F238E27FC236}">
                <a16:creationId xmlns:a16="http://schemas.microsoft.com/office/drawing/2014/main" id="{55BA8BFE-1D2D-48B8-8A7B-6C3B0D1CC32A}"/>
              </a:ext>
            </a:extLst>
          </p:cNvPr>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4377538" y="4561621"/>
            <a:ext cx="337366" cy="337366"/>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logo">
            <a:extLst>
              <a:ext uri="{FF2B5EF4-FFF2-40B4-BE49-F238E27FC236}">
                <a16:creationId xmlns:a16="http://schemas.microsoft.com/office/drawing/2014/main" id="{993AB5AC-0921-4C93-96B3-7D543CF70912}"/>
              </a:ext>
            </a:extLst>
          </p:cNvPr>
          <p:cNvPicPr>
            <a:picLocks noChangeAspect="1" noChangeArrowheads="1"/>
          </p:cNvPicPr>
          <p:nvPr/>
        </p:nvPicPr>
        <p:blipFill>
          <a:blip r:embed="rId60" cstate="print">
            <a:extLst>
              <a:ext uri="{28A0092B-C50C-407E-A947-70E740481C1C}">
                <a14:useLocalDpi xmlns:a14="http://schemas.microsoft.com/office/drawing/2010/main" val="0"/>
              </a:ext>
            </a:extLst>
          </a:blip>
          <a:srcRect/>
          <a:stretch>
            <a:fillRect/>
          </a:stretch>
        </p:blipFill>
        <p:spPr bwMode="auto">
          <a:xfrm>
            <a:off x="5057287" y="4831193"/>
            <a:ext cx="670249" cy="275281"/>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logo">
            <a:extLst>
              <a:ext uri="{FF2B5EF4-FFF2-40B4-BE49-F238E27FC236}">
                <a16:creationId xmlns:a16="http://schemas.microsoft.com/office/drawing/2014/main" id="{40371A25-A7A3-4CC5-882F-396467D358DC}"/>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976857" y="4889013"/>
            <a:ext cx="4667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logo">
            <a:extLst>
              <a:ext uri="{FF2B5EF4-FFF2-40B4-BE49-F238E27FC236}">
                <a16:creationId xmlns:a16="http://schemas.microsoft.com/office/drawing/2014/main" id="{0A8DA374-B710-4D65-8F63-F08877402AA7}"/>
              </a:ext>
            </a:extLst>
          </p:cNvPr>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6201045" y="5379202"/>
            <a:ext cx="727689" cy="2146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316DC2B-634D-4CD6-BAD3-37F5C6091F27}"/>
              </a:ext>
            </a:extLst>
          </p:cNvPr>
          <p:cNvPicPr>
            <a:picLocks noChangeAspect="1"/>
          </p:cNvPicPr>
          <p:nvPr/>
        </p:nvPicPr>
        <p:blipFill>
          <a:blip r:embed="rId63"/>
          <a:stretch>
            <a:fillRect/>
          </a:stretch>
        </p:blipFill>
        <p:spPr>
          <a:xfrm>
            <a:off x="5509651" y="5836487"/>
            <a:ext cx="717585" cy="372449"/>
          </a:xfrm>
          <a:prstGeom prst="rect">
            <a:avLst/>
          </a:prstGeom>
        </p:spPr>
      </p:pic>
      <p:pic>
        <p:nvPicPr>
          <p:cNvPr id="1152" name="Picture 128" descr="logo">
            <a:extLst>
              <a:ext uri="{FF2B5EF4-FFF2-40B4-BE49-F238E27FC236}">
                <a16:creationId xmlns:a16="http://schemas.microsoft.com/office/drawing/2014/main" id="{DE4AA1DD-9535-4BDF-B83A-E80D97C21F60}"/>
              </a:ext>
            </a:extLst>
          </p:cNvPr>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6640089" y="5716222"/>
            <a:ext cx="489927" cy="298353"/>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logo">
            <a:extLst>
              <a:ext uri="{FF2B5EF4-FFF2-40B4-BE49-F238E27FC236}">
                <a16:creationId xmlns:a16="http://schemas.microsoft.com/office/drawing/2014/main" id="{19A51ABF-B954-46C1-A085-65289F9B2534}"/>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431874" y="6080347"/>
            <a:ext cx="1021030" cy="137839"/>
          </a:xfrm>
          <a:prstGeom prst="rect">
            <a:avLst/>
          </a:prstGeom>
          <a:noFill/>
          <a:extLst>
            <a:ext uri="{909E8E84-426E-40DD-AFC4-6F175D3DCCD1}">
              <a14:hiddenFill xmlns:a14="http://schemas.microsoft.com/office/drawing/2010/main">
                <a:solidFill>
                  <a:srgbClr val="FFFFFF"/>
                </a:solidFill>
              </a14:hiddenFill>
            </a:ext>
          </a:extLst>
        </p:spPr>
      </p:pic>
      <p:pic>
        <p:nvPicPr>
          <p:cNvPr id="1156" name="Picture 132" descr="logo">
            <a:extLst>
              <a:ext uri="{FF2B5EF4-FFF2-40B4-BE49-F238E27FC236}">
                <a16:creationId xmlns:a16="http://schemas.microsoft.com/office/drawing/2014/main" id="{FB4D264A-D987-49E1-96B8-9EA9B548D1BA}"/>
              </a:ext>
            </a:extLst>
          </p:cNvPr>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7887405" y="1340970"/>
            <a:ext cx="814227" cy="179130"/>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134" descr="logo">
            <a:extLst>
              <a:ext uri="{FF2B5EF4-FFF2-40B4-BE49-F238E27FC236}">
                <a16:creationId xmlns:a16="http://schemas.microsoft.com/office/drawing/2014/main" id="{A01E488F-BDA5-44AB-9937-AFB3FE524E88}"/>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836961" y="1719732"/>
            <a:ext cx="978630" cy="137008"/>
          </a:xfrm>
          <a:prstGeom prst="rect">
            <a:avLst/>
          </a:prstGeom>
          <a:noFill/>
          <a:extLst>
            <a:ext uri="{909E8E84-426E-40DD-AFC4-6F175D3DCCD1}">
              <a14:hiddenFill xmlns:a14="http://schemas.microsoft.com/office/drawing/2010/main">
                <a:solidFill>
                  <a:srgbClr val="FFFFFF"/>
                </a:solidFill>
              </a14:hiddenFill>
            </a:ext>
          </a:extLst>
        </p:spPr>
      </p:pic>
      <p:pic>
        <p:nvPicPr>
          <p:cNvPr id="1160" name="Picture 136" descr="logo">
            <a:extLst>
              <a:ext uri="{FF2B5EF4-FFF2-40B4-BE49-F238E27FC236}">
                <a16:creationId xmlns:a16="http://schemas.microsoft.com/office/drawing/2014/main" id="{0B645A29-203C-4D5B-AFFF-DFE47F73B0BE}"/>
              </a:ext>
            </a:extLst>
          </p:cNvPr>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6856861" y="1250454"/>
            <a:ext cx="876036" cy="310993"/>
          </a:xfrm>
          <a:prstGeom prst="rect">
            <a:avLst/>
          </a:prstGeom>
          <a:noFill/>
          <a:extLst>
            <a:ext uri="{909E8E84-426E-40DD-AFC4-6F175D3DCCD1}">
              <a14:hiddenFill xmlns:a14="http://schemas.microsoft.com/office/drawing/2010/main">
                <a:solidFill>
                  <a:srgbClr val="FFFFFF"/>
                </a:solidFill>
              </a14:hiddenFill>
            </a:ext>
          </a:extLst>
        </p:spPr>
      </p:pic>
      <p:pic>
        <p:nvPicPr>
          <p:cNvPr id="1162" name="Picture 138" descr="logo">
            <a:extLst>
              <a:ext uri="{FF2B5EF4-FFF2-40B4-BE49-F238E27FC236}">
                <a16:creationId xmlns:a16="http://schemas.microsoft.com/office/drawing/2014/main" id="{3A6212A6-DA40-4427-AEC0-5C6C3502E27E}"/>
              </a:ext>
            </a:extLst>
          </p:cNvPr>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7017126" y="1939029"/>
            <a:ext cx="555507" cy="308615"/>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logo">
            <a:extLst>
              <a:ext uri="{FF2B5EF4-FFF2-40B4-BE49-F238E27FC236}">
                <a16:creationId xmlns:a16="http://schemas.microsoft.com/office/drawing/2014/main" id="{6F83F7B0-B09A-48AA-9222-14EF69759C54}"/>
              </a:ext>
            </a:extLst>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7495812" y="2124212"/>
            <a:ext cx="580810" cy="569194"/>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logo">
            <a:extLst>
              <a:ext uri="{FF2B5EF4-FFF2-40B4-BE49-F238E27FC236}">
                <a16:creationId xmlns:a16="http://schemas.microsoft.com/office/drawing/2014/main" id="{68792F36-5657-4554-A996-2A86B5F2C7D3}"/>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8139287" y="3480704"/>
            <a:ext cx="999944" cy="194989"/>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logo">
            <a:extLst>
              <a:ext uri="{FF2B5EF4-FFF2-40B4-BE49-F238E27FC236}">
                <a16:creationId xmlns:a16="http://schemas.microsoft.com/office/drawing/2014/main" id="{9E0F804C-ECC3-49B6-BFCA-7A477FE3FDC1}"/>
              </a:ext>
            </a:extLst>
          </p:cNvPr>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5002962" y="2369979"/>
            <a:ext cx="1097609" cy="25245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logo">
            <a:extLst>
              <a:ext uri="{FF2B5EF4-FFF2-40B4-BE49-F238E27FC236}">
                <a16:creationId xmlns:a16="http://schemas.microsoft.com/office/drawing/2014/main" id="{05F7F2A9-1115-4194-8111-E26914963626}"/>
              </a:ext>
            </a:extLst>
          </p:cNvPr>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8156123" y="3798395"/>
            <a:ext cx="727689" cy="345652"/>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logo">
            <a:extLst>
              <a:ext uri="{FF2B5EF4-FFF2-40B4-BE49-F238E27FC236}">
                <a16:creationId xmlns:a16="http://schemas.microsoft.com/office/drawing/2014/main" id="{A9E1B2AB-A8FB-4838-99FB-8D34FEF3C15F}"/>
              </a:ext>
            </a:extLst>
          </p:cNvPr>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6236753" y="2138126"/>
            <a:ext cx="541608" cy="203103"/>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logo">
            <a:extLst>
              <a:ext uri="{FF2B5EF4-FFF2-40B4-BE49-F238E27FC236}">
                <a16:creationId xmlns:a16="http://schemas.microsoft.com/office/drawing/2014/main" id="{D77BC402-20A3-4AEE-8586-F90C7EA398D5}"/>
              </a:ext>
            </a:extLst>
          </p:cNvPr>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6914896" y="4753447"/>
            <a:ext cx="690239" cy="17256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logo">
            <a:extLst>
              <a:ext uri="{FF2B5EF4-FFF2-40B4-BE49-F238E27FC236}">
                <a16:creationId xmlns:a16="http://schemas.microsoft.com/office/drawing/2014/main" id="{2E16EFD3-377F-49E6-9A2D-BCB991454339}"/>
              </a:ext>
            </a:extLst>
          </p:cNvPr>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6716604" y="5054629"/>
            <a:ext cx="591086" cy="167474"/>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logo">
            <a:extLst>
              <a:ext uri="{FF2B5EF4-FFF2-40B4-BE49-F238E27FC236}">
                <a16:creationId xmlns:a16="http://schemas.microsoft.com/office/drawing/2014/main" id="{7A3B27C7-3710-4860-8754-9BCD5FAD5780}"/>
              </a:ext>
            </a:extLst>
          </p:cNvPr>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7262267" y="5338749"/>
            <a:ext cx="711732" cy="427817"/>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logo">
            <a:extLst>
              <a:ext uri="{FF2B5EF4-FFF2-40B4-BE49-F238E27FC236}">
                <a16:creationId xmlns:a16="http://schemas.microsoft.com/office/drawing/2014/main" id="{53E0AD4A-B994-4E15-87A4-8DF1F10092A3}"/>
              </a:ext>
            </a:extLst>
          </p:cNvPr>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7410767" y="5861259"/>
            <a:ext cx="716727" cy="186349"/>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logo">
            <a:extLst>
              <a:ext uri="{FF2B5EF4-FFF2-40B4-BE49-F238E27FC236}">
                <a16:creationId xmlns:a16="http://schemas.microsoft.com/office/drawing/2014/main" id="{54E94DF8-B40D-4D5A-BFC9-CB1CDF582D49}"/>
              </a:ext>
            </a:extLst>
          </p:cNvPr>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8300774" y="5941810"/>
            <a:ext cx="798647" cy="239594"/>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logo">
            <a:extLst>
              <a:ext uri="{FF2B5EF4-FFF2-40B4-BE49-F238E27FC236}">
                <a16:creationId xmlns:a16="http://schemas.microsoft.com/office/drawing/2014/main" id="{9BBEDA80-4D98-47C1-8336-C0E1334A1B4D}"/>
              </a:ext>
            </a:extLst>
          </p:cNvPr>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10627476" y="1840216"/>
            <a:ext cx="826217" cy="396584"/>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logo">
            <a:extLst>
              <a:ext uri="{FF2B5EF4-FFF2-40B4-BE49-F238E27FC236}">
                <a16:creationId xmlns:a16="http://schemas.microsoft.com/office/drawing/2014/main" id="{CFB822CF-6F6C-4021-85BF-6BE43DC6F8DD}"/>
              </a:ext>
            </a:extLst>
          </p:cNvPr>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7516505" y="5100252"/>
            <a:ext cx="776136" cy="162989"/>
          </a:xfrm>
          <a:prstGeom prst="rect">
            <a:avLst/>
          </a:prstGeom>
          <a:noFill/>
          <a:extLst>
            <a:ext uri="{909E8E84-426E-40DD-AFC4-6F175D3DCCD1}">
              <a14:hiddenFill xmlns:a14="http://schemas.microsoft.com/office/drawing/2010/main">
                <a:solidFill>
                  <a:srgbClr val="FFFFFF"/>
                </a:solidFill>
              </a14:hiddenFill>
            </a:ext>
          </a:extLst>
        </p:spPr>
      </p:pic>
      <p:pic>
        <p:nvPicPr>
          <p:cNvPr id="1188" name="Picture 164" descr="logo">
            <a:extLst>
              <a:ext uri="{FF2B5EF4-FFF2-40B4-BE49-F238E27FC236}">
                <a16:creationId xmlns:a16="http://schemas.microsoft.com/office/drawing/2014/main" id="{62A59549-B8DF-4387-B58F-13728C58D277}"/>
              </a:ext>
            </a:extLst>
          </p:cNvPr>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7853888" y="4639448"/>
            <a:ext cx="646077" cy="251970"/>
          </a:xfrm>
          <a:prstGeom prst="rect">
            <a:avLst/>
          </a:prstGeom>
          <a:noFill/>
          <a:extLst>
            <a:ext uri="{909E8E84-426E-40DD-AFC4-6F175D3DCCD1}">
              <a14:hiddenFill xmlns:a14="http://schemas.microsoft.com/office/drawing/2010/main">
                <a:solidFill>
                  <a:srgbClr val="FFFFFF"/>
                </a:solidFill>
              </a14:hiddenFill>
            </a:ext>
          </a:extLst>
        </p:spPr>
      </p:pic>
      <p:pic>
        <p:nvPicPr>
          <p:cNvPr id="1190" name="Picture 166" descr="logo">
            <a:extLst>
              <a:ext uri="{FF2B5EF4-FFF2-40B4-BE49-F238E27FC236}">
                <a16:creationId xmlns:a16="http://schemas.microsoft.com/office/drawing/2014/main" id="{AA20E7F0-103A-4345-99C3-2486358D6494}"/>
              </a:ext>
            </a:extLst>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478023" y="2461431"/>
            <a:ext cx="999944" cy="179990"/>
          </a:xfrm>
          <a:prstGeom prst="rect">
            <a:avLst/>
          </a:prstGeom>
          <a:noFill/>
          <a:extLst>
            <a:ext uri="{909E8E84-426E-40DD-AFC4-6F175D3DCCD1}">
              <a14:hiddenFill xmlns:a14="http://schemas.microsoft.com/office/drawing/2010/main">
                <a:solidFill>
                  <a:srgbClr val="FFFFFF"/>
                </a:solidFill>
              </a14:hiddenFill>
            </a:ext>
          </a:extLst>
        </p:spPr>
      </p:pic>
      <p:pic>
        <p:nvPicPr>
          <p:cNvPr id="1192" name="Picture 168" descr="logo">
            <a:extLst>
              <a:ext uri="{FF2B5EF4-FFF2-40B4-BE49-F238E27FC236}">
                <a16:creationId xmlns:a16="http://schemas.microsoft.com/office/drawing/2014/main" id="{1948BCA4-2E9F-4E9E-B7FA-E3AC9485B7CC}"/>
              </a:ext>
            </a:extLst>
          </p:cNvPr>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7994653" y="1881138"/>
            <a:ext cx="856205" cy="372449"/>
          </a:xfrm>
          <a:prstGeom prst="rect">
            <a:avLst/>
          </a:prstGeom>
          <a:noFill/>
          <a:extLst>
            <a:ext uri="{909E8E84-426E-40DD-AFC4-6F175D3DCCD1}">
              <a14:hiddenFill xmlns:a14="http://schemas.microsoft.com/office/drawing/2010/main">
                <a:solidFill>
                  <a:srgbClr val="FFFFFF"/>
                </a:solidFill>
              </a14:hiddenFill>
            </a:ext>
          </a:extLst>
        </p:spPr>
      </p:pic>
      <p:pic>
        <p:nvPicPr>
          <p:cNvPr id="1194" name="Picture 170" descr="logo">
            <a:extLst>
              <a:ext uri="{FF2B5EF4-FFF2-40B4-BE49-F238E27FC236}">
                <a16:creationId xmlns:a16="http://schemas.microsoft.com/office/drawing/2014/main" id="{2939539E-BFD8-4D66-8856-1790EB5DAB41}"/>
              </a:ext>
            </a:extLst>
          </p:cNvPr>
          <p:cNvPicPr>
            <a:picLocks noChangeAspect="1" noChangeArrowheads="1"/>
          </p:cNvPicPr>
          <p:nvPr/>
        </p:nvPicPr>
        <p:blipFill>
          <a:blip r:embed="rId85" cstate="print">
            <a:extLst>
              <a:ext uri="{28A0092B-C50C-407E-A947-70E740481C1C}">
                <a14:useLocalDpi xmlns:a14="http://schemas.microsoft.com/office/drawing/2010/main" val="0"/>
              </a:ext>
            </a:extLst>
          </a:blip>
          <a:srcRect/>
          <a:stretch>
            <a:fillRect/>
          </a:stretch>
        </p:blipFill>
        <p:spPr bwMode="auto">
          <a:xfrm>
            <a:off x="4008942" y="1737327"/>
            <a:ext cx="817334" cy="208420"/>
          </a:xfrm>
          <a:prstGeom prst="rect">
            <a:avLst/>
          </a:prstGeom>
          <a:noFill/>
          <a:extLst>
            <a:ext uri="{909E8E84-426E-40DD-AFC4-6F175D3DCCD1}">
              <a14:hiddenFill xmlns:a14="http://schemas.microsoft.com/office/drawing/2010/main">
                <a:solidFill>
                  <a:srgbClr val="FFFFFF"/>
                </a:solidFill>
              </a14:hiddenFill>
            </a:ext>
          </a:extLst>
        </p:spPr>
      </p:pic>
      <p:pic>
        <p:nvPicPr>
          <p:cNvPr id="1196" name="Picture 172" descr="logo">
            <a:extLst>
              <a:ext uri="{FF2B5EF4-FFF2-40B4-BE49-F238E27FC236}">
                <a16:creationId xmlns:a16="http://schemas.microsoft.com/office/drawing/2014/main" id="{3634F80F-C55B-4D32-B55B-A94C95C809BB}"/>
              </a:ext>
            </a:extLst>
          </p:cNvPr>
          <p:cNvPicPr>
            <a:picLocks noChangeAspect="1" noChangeArrowheads="1"/>
          </p:cNvPicPr>
          <p:nvPr/>
        </p:nvPicPr>
        <p:blipFill>
          <a:blip r:embed="rId86" cstate="print">
            <a:extLst>
              <a:ext uri="{28A0092B-C50C-407E-A947-70E740481C1C}">
                <a14:useLocalDpi xmlns:a14="http://schemas.microsoft.com/office/drawing/2010/main" val="0"/>
              </a:ext>
            </a:extLst>
          </a:blip>
          <a:srcRect/>
          <a:stretch>
            <a:fillRect/>
          </a:stretch>
        </p:blipFill>
        <p:spPr bwMode="auto">
          <a:xfrm>
            <a:off x="8300774" y="2374256"/>
            <a:ext cx="526653" cy="174315"/>
          </a:xfrm>
          <a:prstGeom prst="rect">
            <a:avLst/>
          </a:prstGeom>
          <a:noFill/>
          <a:extLst>
            <a:ext uri="{909E8E84-426E-40DD-AFC4-6F175D3DCCD1}">
              <a14:hiddenFill xmlns:a14="http://schemas.microsoft.com/office/drawing/2010/main">
                <a:solidFill>
                  <a:srgbClr val="FFFFFF"/>
                </a:solidFill>
              </a14:hiddenFill>
            </a:ext>
          </a:extLst>
        </p:spPr>
      </p:pic>
      <p:pic>
        <p:nvPicPr>
          <p:cNvPr id="1198" name="Picture 174" descr="logo">
            <a:extLst>
              <a:ext uri="{FF2B5EF4-FFF2-40B4-BE49-F238E27FC236}">
                <a16:creationId xmlns:a16="http://schemas.microsoft.com/office/drawing/2014/main" id="{AD28510C-316B-457B-888F-D8F7A223C40F}"/>
              </a:ext>
            </a:extLst>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8104778" y="2808643"/>
            <a:ext cx="898049" cy="220022"/>
          </a:xfrm>
          <a:prstGeom prst="rect">
            <a:avLst/>
          </a:prstGeom>
          <a:noFill/>
          <a:extLst>
            <a:ext uri="{909E8E84-426E-40DD-AFC4-6F175D3DCCD1}">
              <a14:hiddenFill xmlns:a14="http://schemas.microsoft.com/office/drawing/2010/main">
                <a:solidFill>
                  <a:srgbClr val="FFFFFF"/>
                </a:solidFill>
              </a14:hiddenFill>
            </a:ext>
          </a:extLst>
        </p:spPr>
      </p:pic>
      <p:pic>
        <p:nvPicPr>
          <p:cNvPr id="1200" name="Picture 176" descr="logo">
            <a:extLst>
              <a:ext uri="{FF2B5EF4-FFF2-40B4-BE49-F238E27FC236}">
                <a16:creationId xmlns:a16="http://schemas.microsoft.com/office/drawing/2014/main" id="{3EE17E10-58FB-4A7C-8E6F-61B9D8A05830}"/>
              </a:ext>
            </a:extLst>
          </p:cNvPr>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8289669" y="3163228"/>
            <a:ext cx="884087" cy="172397"/>
          </a:xfrm>
          <a:prstGeom prst="rect">
            <a:avLst/>
          </a:prstGeom>
          <a:noFill/>
          <a:extLst>
            <a:ext uri="{909E8E84-426E-40DD-AFC4-6F175D3DCCD1}">
              <a14:hiddenFill xmlns:a14="http://schemas.microsoft.com/office/drawing/2010/main">
                <a:solidFill>
                  <a:srgbClr val="FFFFFF"/>
                </a:solidFill>
              </a14:hiddenFill>
            </a:ext>
          </a:extLst>
        </p:spPr>
      </p:pic>
      <p:pic>
        <p:nvPicPr>
          <p:cNvPr id="1202" name="Picture 178" descr="logo">
            <a:extLst>
              <a:ext uri="{FF2B5EF4-FFF2-40B4-BE49-F238E27FC236}">
                <a16:creationId xmlns:a16="http://schemas.microsoft.com/office/drawing/2014/main" id="{EDCAB756-0500-41C6-A3B2-24EDBCA1B4BE}"/>
              </a:ext>
            </a:extLst>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0176732" y="3361741"/>
            <a:ext cx="9525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1204" name="Picture 180" descr="logo">
            <a:extLst>
              <a:ext uri="{FF2B5EF4-FFF2-40B4-BE49-F238E27FC236}">
                <a16:creationId xmlns:a16="http://schemas.microsoft.com/office/drawing/2014/main" id="{D0FE2E8C-7C00-4D7D-BAB1-BAEB464FAD15}"/>
              </a:ext>
            </a:extLst>
          </p:cNvPr>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8375596" y="4159461"/>
            <a:ext cx="634789" cy="307967"/>
          </a:xfrm>
          <a:prstGeom prst="rect">
            <a:avLst/>
          </a:prstGeom>
          <a:noFill/>
          <a:extLst>
            <a:ext uri="{909E8E84-426E-40DD-AFC4-6F175D3DCCD1}">
              <a14:hiddenFill xmlns:a14="http://schemas.microsoft.com/office/drawing/2010/main">
                <a:solidFill>
                  <a:srgbClr val="FFFFFF"/>
                </a:solidFill>
              </a14:hiddenFill>
            </a:ext>
          </a:extLst>
        </p:spPr>
      </p:pic>
      <p:pic>
        <p:nvPicPr>
          <p:cNvPr id="1206" name="Picture 182" descr="logo">
            <a:extLst>
              <a:ext uri="{FF2B5EF4-FFF2-40B4-BE49-F238E27FC236}">
                <a16:creationId xmlns:a16="http://schemas.microsoft.com/office/drawing/2014/main" id="{A3EF4479-EA6E-4433-8323-2C634341E818}"/>
              </a:ext>
            </a:extLst>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8941698" y="3808830"/>
            <a:ext cx="9525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208" name="Picture 184" descr="logo">
            <a:extLst>
              <a:ext uri="{FF2B5EF4-FFF2-40B4-BE49-F238E27FC236}">
                <a16:creationId xmlns:a16="http://schemas.microsoft.com/office/drawing/2014/main" id="{28F65E6D-0ADD-409B-87B2-558BB601D32D}"/>
              </a:ext>
            </a:extLst>
          </p:cNvPr>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8639259" y="4639532"/>
            <a:ext cx="940864" cy="329302"/>
          </a:xfrm>
          <a:prstGeom prst="rect">
            <a:avLst/>
          </a:prstGeom>
          <a:noFill/>
          <a:extLst>
            <a:ext uri="{909E8E84-426E-40DD-AFC4-6F175D3DCCD1}">
              <a14:hiddenFill xmlns:a14="http://schemas.microsoft.com/office/drawing/2010/main">
                <a:solidFill>
                  <a:srgbClr val="FFFFFF"/>
                </a:solidFill>
              </a14:hiddenFill>
            </a:ext>
          </a:extLst>
        </p:spPr>
      </p:pic>
      <p:pic>
        <p:nvPicPr>
          <p:cNvPr id="1210" name="Picture 186" descr="logo">
            <a:extLst>
              <a:ext uri="{FF2B5EF4-FFF2-40B4-BE49-F238E27FC236}">
                <a16:creationId xmlns:a16="http://schemas.microsoft.com/office/drawing/2014/main" id="{EB2BAB11-C444-4063-94B0-C3EE28FDC2ED}"/>
              </a:ext>
            </a:extLst>
          </p:cNvPr>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8395884" y="5046299"/>
            <a:ext cx="952500" cy="180975"/>
          </a:xfrm>
          <a:prstGeom prst="rect">
            <a:avLst/>
          </a:prstGeom>
          <a:noFill/>
          <a:extLst>
            <a:ext uri="{909E8E84-426E-40DD-AFC4-6F175D3DCCD1}">
              <a14:hiddenFill xmlns:a14="http://schemas.microsoft.com/office/drawing/2010/main">
                <a:solidFill>
                  <a:srgbClr val="FFFFFF"/>
                </a:solidFill>
              </a14:hiddenFill>
            </a:ext>
          </a:extLst>
        </p:spPr>
      </p:pic>
      <p:pic>
        <p:nvPicPr>
          <p:cNvPr id="1212" name="Picture 188" descr="logo">
            <a:extLst>
              <a:ext uri="{FF2B5EF4-FFF2-40B4-BE49-F238E27FC236}">
                <a16:creationId xmlns:a16="http://schemas.microsoft.com/office/drawing/2014/main" id="{B00DFEA1-376F-47C1-A2D9-3FBB0084ED33}"/>
              </a:ext>
            </a:extLst>
          </p:cNvPr>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8172677" y="5327432"/>
            <a:ext cx="1025123" cy="394672"/>
          </a:xfrm>
          <a:prstGeom prst="rect">
            <a:avLst/>
          </a:prstGeom>
          <a:noFill/>
          <a:extLst>
            <a:ext uri="{909E8E84-426E-40DD-AFC4-6F175D3DCCD1}">
              <a14:hiddenFill xmlns:a14="http://schemas.microsoft.com/office/drawing/2010/main">
                <a:solidFill>
                  <a:srgbClr val="FFFFFF"/>
                </a:solidFill>
              </a14:hiddenFill>
            </a:ext>
          </a:extLst>
        </p:spPr>
      </p:pic>
      <p:pic>
        <p:nvPicPr>
          <p:cNvPr id="1214" name="Picture 190" descr="logo">
            <a:extLst>
              <a:ext uri="{FF2B5EF4-FFF2-40B4-BE49-F238E27FC236}">
                <a16:creationId xmlns:a16="http://schemas.microsoft.com/office/drawing/2014/main" id="{8AC08E91-2C4A-4B71-AC93-2C202D29147F}"/>
              </a:ext>
            </a:extLst>
          </p:cNvPr>
          <p:cNvPicPr>
            <a:picLocks noChangeAspect="1" noChangeArrowheads="1"/>
          </p:cNvPicPr>
          <p:nvPr/>
        </p:nvPicPr>
        <p:blipFill>
          <a:blip r:embed="rId95" cstate="print">
            <a:extLst>
              <a:ext uri="{28A0092B-C50C-407E-A947-70E740481C1C}">
                <a14:useLocalDpi xmlns:a14="http://schemas.microsoft.com/office/drawing/2010/main" val="0"/>
              </a:ext>
            </a:extLst>
          </a:blip>
          <a:srcRect/>
          <a:stretch>
            <a:fillRect/>
          </a:stretch>
        </p:blipFill>
        <p:spPr bwMode="auto">
          <a:xfrm>
            <a:off x="9652358" y="5982700"/>
            <a:ext cx="644074" cy="322037"/>
          </a:xfrm>
          <a:prstGeom prst="rect">
            <a:avLst/>
          </a:prstGeom>
          <a:noFill/>
          <a:extLst>
            <a:ext uri="{909E8E84-426E-40DD-AFC4-6F175D3DCCD1}">
              <a14:hiddenFill xmlns:a14="http://schemas.microsoft.com/office/drawing/2010/main">
                <a:solidFill>
                  <a:srgbClr val="FFFFFF"/>
                </a:solidFill>
              </a14:hiddenFill>
            </a:ext>
          </a:extLst>
        </p:spPr>
      </p:pic>
      <p:pic>
        <p:nvPicPr>
          <p:cNvPr id="1216" name="Picture 192" descr="logo">
            <a:extLst>
              <a:ext uri="{FF2B5EF4-FFF2-40B4-BE49-F238E27FC236}">
                <a16:creationId xmlns:a16="http://schemas.microsoft.com/office/drawing/2014/main" id="{A5CE1F90-94C3-4CC1-8113-93F390177D73}"/>
              </a:ext>
            </a:extLst>
          </p:cNvPr>
          <p:cNvPicPr>
            <a:picLocks noChangeAspect="1" noChangeArrowheads="1"/>
          </p:cNvPicPr>
          <p:nvPr/>
        </p:nvPicPr>
        <p:blipFill>
          <a:blip r:embed="rId96" cstate="print">
            <a:extLst>
              <a:ext uri="{28A0092B-C50C-407E-A947-70E740481C1C}">
                <a14:useLocalDpi xmlns:a14="http://schemas.microsoft.com/office/drawing/2010/main" val="0"/>
              </a:ext>
            </a:extLst>
          </a:blip>
          <a:srcRect/>
          <a:stretch>
            <a:fillRect/>
          </a:stretch>
        </p:blipFill>
        <p:spPr bwMode="auto">
          <a:xfrm>
            <a:off x="9302692" y="2440410"/>
            <a:ext cx="549138" cy="653736"/>
          </a:xfrm>
          <a:prstGeom prst="rect">
            <a:avLst/>
          </a:prstGeom>
          <a:noFill/>
          <a:extLst>
            <a:ext uri="{909E8E84-426E-40DD-AFC4-6F175D3DCCD1}">
              <a14:hiddenFill xmlns:a14="http://schemas.microsoft.com/office/drawing/2010/main">
                <a:solidFill>
                  <a:srgbClr val="FFFFFF"/>
                </a:solidFill>
              </a14:hiddenFill>
            </a:ext>
          </a:extLst>
        </p:spPr>
      </p:pic>
      <p:pic>
        <p:nvPicPr>
          <p:cNvPr id="1218" name="Picture 194" descr="logo">
            <a:extLst>
              <a:ext uri="{FF2B5EF4-FFF2-40B4-BE49-F238E27FC236}">
                <a16:creationId xmlns:a16="http://schemas.microsoft.com/office/drawing/2014/main" id="{8A3F7D88-8C7E-47DC-9469-17FBB9BCDB4D}"/>
              </a:ext>
            </a:extLst>
          </p:cNvPr>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9237280" y="4145288"/>
            <a:ext cx="647768" cy="436164"/>
          </a:xfrm>
          <a:prstGeom prst="rect">
            <a:avLst/>
          </a:prstGeom>
          <a:noFill/>
          <a:extLst>
            <a:ext uri="{909E8E84-426E-40DD-AFC4-6F175D3DCCD1}">
              <a14:hiddenFill xmlns:a14="http://schemas.microsoft.com/office/drawing/2010/main">
                <a:solidFill>
                  <a:srgbClr val="FFFFFF"/>
                </a:solidFill>
              </a14:hiddenFill>
            </a:ext>
          </a:extLst>
        </p:spPr>
      </p:pic>
      <p:pic>
        <p:nvPicPr>
          <p:cNvPr id="1220" name="Picture 196" descr="logo">
            <a:extLst>
              <a:ext uri="{FF2B5EF4-FFF2-40B4-BE49-F238E27FC236}">
                <a16:creationId xmlns:a16="http://schemas.microsoft.com/office/drawing/2014/main" id="{CBA8CC92-669F-43A8-9FD5-7DC4A7F7FE0C}"/>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3867113" y="2498528"/>
            <a:ext cx="856205" cy="158398"/>
          </a:xfrm>
          <a:prstGeom prst="rect">
            <a:avLst/>
          </a:prstGeom>
          <a:noFill/>
          <a:extLst>
            <a:ext uri="{909E8E84-426E-40DD-AFC4-6F175D3DCCD1}">
              <a14:hiddenFill xmlns:a14="http://schemas.microsoft.com/office/drawing/2010/main">
                <a:solidFill>
                  <a:srgbClr val="FFFFFF"/>
                </a:solidFill>
              </a14:hiddenFill>
            </a:ext>
          </a:extLst>
        </p:spPr>
      </p:pic>
      <p:pic>
        <p:nvPicPr>
          <p:cNvPr id="1222" name="Picture 198" descr="logo">
            <a:extLst>
              <a:ext uri="{FF2B5EF4-FFF2-40B4-BE49-F238E27FC236}">
                <a16:creationId xmlns:a16="http://schemas.microsoft.com/office/drawing/2014/main" id="{C56C8794-21C4-46E9-8D17-84CE8A75A8CD}"/>
              </a:ext>
            </a:extLst>
          </p:cNvPr>
          <p:cNvPicPr>
            <a:picLocks noChangeAspect="1" noChangeArrowheads="1"/>
          </p:cNvPicPr>
          <p:nvPr/>
        </p:nvPicPr>
        <p:blipFill>
          <a:blip r:embed="rId98" cstate="print">
            <a:extLst>
              <a:ext uri="{28A0092B-C50C-407E-A947-70E740481C1C}">
                <a14:useLocalDpi xmlns:a14="http://schemas.microsoft.com/office/drawing/2010/main" val="0"/>
              </a:ext>
            </a:extLst>
          </a:blip>
          <a:srcRect/>
          <a:stretch>
            <a:fillRect/>
          </a:stretch>
        </p:blipFill>
        <p:spPr bwMode="auto">
          <a:xfrm>
            <a:off x="7802676" y="4250699"/>
            <a:ext cx="502830" cy="280100"/>
          </a:xfrm>
          <a:prstGeom prst="rect">
            <a:avLst/>
          </a:prstGeom>
          <a:noFill/>
          <a:extLst>
            <a:ext uri="{909E8E84-426E-40DD-AFC4-6F175D3DCCD1}">
              <a14:hiddenFill xmlns:a14="http://schemas.microsoft.com/office/drawing/2010/main">
                <a:solidFill>
                  <a:srgbClr val="FFFFFF"/>
                </a:solidFill>
              </a14:hiddenFill>
            </a:ext>
          </a:extLst>
        </p:spPr>
      </p:pic>
      <p:pic>
        <p:nvPicPr>
          <p:cNvPr id="1224" name="Picture 200" descr="logo">
            <a:extLst>
              <a:ext uri="{FF2B5EF4-FFF2-40B4-BE49-F238E27FC236}">
                <a16:creationId xmlns:a16="http://schemas.microsoft.com/office/drawing/2014/main" id="{1DD404F3-8F6C-46BD-BE44-30E6E13B3274}"/>
              </a:ext>
            </a:extLst>
          </p:cNvPr>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10059780" y="5773174"/>
            <a:ext cx="717585" cy="239195"/>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202" descr="logo">
            <a:extLst>
              <a:ext uri="{FF2B5EF4-FFF2-40B4-BE49-F238E27FC236}">
                <a16:creationId xmlns:a16="http://schemas.microsoft.com/office/drawing/2014/main" id="{E84E9EE2-8B52-49C3-AFE3-58611A15C3DD}"/>
              </a:ext>
            </a:extLst>
          </p:cNvPr>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10701185" y="2320450"/>
            <a:ext cx="1170522" cy="117052"/>
          </a:xfrm>
          <a:prstGeom prst="rect">
            <a:avLst/>
          </a:prstGeom>
          <a:noFill/>
          <a:extLst>
            <a:ext uri="{909E8E84-426E-40DD-AFC4-6F175D3DCCD1}">
              <a14:hiddenFill xmlns:a14="http://schemas.microsoft.com/office/drawing/2010/main">
                <a:solidFill>
                  <a:srgbClr val="FFFFFF"/>
                </a:solidFill>
              </a14:hiddenFill>
            </a:ext>
          </a:extLst>
        </p:spPr>
      </p:pic>
      <p:pic>
        <p:nvPicPr>
          <p:cNvPr id="1228" name="Picture 204" descr="logo">
            <a:extLst>
              <a:ext uri="{FF2B5EF4-FFF2-40B4-BE49-F238E27FC236}">
                <a16:creationId xmlns:a16="http://schemas.microsoft.com/office/drawing/2014/main" id="{1710CB55-5CF6-48EE-B54C-505B5FD96A2D}"/>
              </a:ext>
            </a:extLst>
          </p:cNvPr>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8897435" y="1989416"/>
            <a:ext cx="933468" cy="331381"/>
          </a:xfrm>
          <a:prstGeom prst="rect">
            <a:avLst/>
          </a:prstGeom>
          <a:noFill/>
          <a:extLst>
            <a:ext uri="{909E8E84-426E-40DD-AFC4-6F175D3DCCD1}">
              <a14:hiddenFill xmlns:a14="http://schemas.microsoft.com/office/drawing/2010/main">
                <a:solidFill>
                  <a:srgbClr val="FFFFFF"/>
                </a:solidFill>
              </a14:hiddenFill>
            </a:ext>
          </a:extLst>
        </p:spPr>
      </p:pic>
      <p:pic>
        <p:nvPicPr>
          <p:cNvPr id="1230" name="Picture 206" descr="logo">
            <a:extLst>
              <a:ext uri="{FF2B5EF4-FFF2-40B4-BE49-F238E27FC236}">
                <a16:creationId xmlns:a16="http://schemas.microsoft.com/office/drawing/2014/main" id="{EDBF1244-AE30-4581-A9E6-D5221FB49EEF}"/>
              </a:ext>
            </a:extLst>
          </p:cNvPr>
          <p:cNvPicPr>
            <a:picLocks noChangeAspect="1" noChangeArrowheads="1"/>
          </p:cNvPicPr>
          <p:nvPr/>
        </p:nvPicPr>
        <p:blipFill>
          <a:blip r:embed="rId102" cstate="print">
            <a:extLst>
              <a:ext uri="{28A0092B-C50C-407E-A947-70E740481C1C}">
                <a14:useLocalDpi xmlns:a14="http://schemas.microsoft.com/office/drawing/2010/main" val="0"/>
              </a:ext>
            </a:extLst>
          </a:blip>
          <a:srcRect/>
          <a:stretch>
            <a:fillRect/>
          </a:stretch>
        </p:blipFill>
        <p:spPr bwMode="auto">
          <a:xfrm>
            <a:off x="10000354" y="2668982"/>
            <a:ext cx="629158" cy="210768"/>
          </a:xfrm>
          <a:prstGeom prst="rect">
            <a:avLst/>
          </a:prstGeom>
          <a:noFill/>
          <a:extLst>
            <a:ext uri="{909E8E84-426E-40DD-AFC4-6F175D3DCCD1}">
              <a14:hiddenFill xmlns:a14="http://schemas.microsoft.com/office/drawing/2010/main">
                <a:solidFill>
                  <a:srgbClr val="FFFFFF"/>
                </a:solidFill>
              </a14:hiddenFill>
            </a:ext>
          </a:extLst>
        </p:spPr>
      </p:pic>
      <p:pic>
        <p:nvPicPr>
          <p:cNvPr id="1234" name="Picture 210" descr="logo">
            <a:extLst>
              <a:ext uri="{FF2B5EF4-FFF2-40B4-BE49-F238E27FC236}">
                <a16:creationId xmlns:a16="http://schemas.microsoft.com/office/drawing/2014/main" id="{597DAFAC-99F2-4EA7-AAF2-39663D3D1B20}"/>
              </a:ext>
            </a:extLst>
          </p:cNvPr>
          <p:cNvPicPr>
            <a:picLocks noChangeAspect="1" noChangeArrowheads="1"/>
          </p:cNvPicPr>
          <p:nvPr/>
        </p:nvPicPr>
        <p:blipFill>
          <a:blip r:embed="rId103">
            <a:extLst>
              <a:ext uri="{28A0092B-C50C-407E-A947-70E740481C1C}">
                <a14:useLocalDpi xmlns:a14="http://schemas.microsoft.com/office/drawing/2010/main" val="0"/>
              </a:ext>
            </a:extLst>
          </a:blip>
          <a:srcRect/>
          <a:stretch>
            <a:fillRect/>
          </a:stretch>
        </p:blipFill>
        <p:spPr bwMode="auto">
          <a:xfrm>
            <a:off x="9269398" y="3402948"/>
            <a:ext cx="827779" cy="298337"/>
          </a:xfrm>
          <a:prstGeom prst="rect">
            <a:avLst/>
          </a:prstGeom>
          <a:noFill/>
          <a:extLst>
            <a:ext uri="{909E8E84-426E-40DD-AFC4-6F175D3DCCD1}">
              <a14:hiddenFill xmlns:a14="http://schemas.microsoft.com/office/drawing/2010/main">
                <a:solidFill>
                  <a:srgbClr val="FFFFFF"/>
                </a:solidFill>
              </a14:hiddenFill>
            </a:ext>
          </a:extLst>
        </p:spPr>
      </p:pic>
      <p:pic>
        <p:nvPicPr>
          <p:cNvPr id="1236" name="Picture 212" descr="logo">
            <a:extLst>
              <a:ext uri="{FF2B5EF4-FFF2-40B4-BE49-F238E27FC236}">
                <a16:creationId xmlns:a16="http://schemas.microsoft.com/office/drawing/2014/main" id="{52DC895B-F742-4F41-88B9-0F5CA151F84B}"/>
              </a:ext>
            </a:extLst>
          </p:cNvPr>
          <p:cNvPicPr>
            <a:picLocks noChangeAspect="1" noChangeArrowheads="1"/>
          </p:cNvPicPr>
          <p:nvPr/>
        </p:nvPicPr>
        <p:blipFill>
          <a:blip r:embed="rId104" cstate="print">
            <a:extLst>
              <a:ext uri="{28A0092B-C50C-407E-A947-70E740481C1C}">
                <a14:useLocalDpi xmlns:a14="http://schemas.microsoft.com/office/drawing/2010/main" val="0"/>
              </a:ext>
            </a:extLst>
          </a:blip>
          <a:srcRect/>
          <a:stretch>
            <a:fillRect/>
          </a:stretch>
        </p:blipFill>
        <p:spPr bwMode="auto">
          <a:xfrm>
            <a:off x="9967599" y="1988448"/>
            <a:ext cx="568781" cy="540342"/>
          </a:xfrm>
          <a:prstGeom prst="rect">
            <a:avLst/>
          </a:prstGeom>
          <a:noFill/>
          <a:extLst>
            <a:ext uri="{909E8E84-426E-40DD-AFC4-6F175D3DCCD1}">
              <a14:hiddenFill xmlns:a14="http://schemas.microsoft.com/office/drawing/2010/main">
                <a:solidFill>
                  <a:srgbClr val="FFFFFF"/>
                </a:solidFill>
              </a14:hiddenFill>
            </a:ext>
          </a:extLst>
        </p:spPr>
      </p:pic>
      <p:pic>
        <p:nvPicPr>
          <p:cNvPr id="1238" name="Picture 214" descr="logo">
            <a:extLst>
              <a:ext uri="{FF2B5EF4-FFF2-40B4-BE49-F238E27FC236}">
                <a16:creationId xmlns:a16="http://schemas.microsoft.com/office/drawing/2014/main" id="{EA4B8ECF-046A-4EB3-BB7E-3A4CB0F9D07C}"/>
              </a:ext>
            </a:extLst>
          </p:cNvPr>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9227221" y="5398082"/>
            <a:ext cx="532288" cy="537720"/>
          </a:xfrm>
          <a:prstGeom prst="rect">
            <a:avLst/>
          </a:prstGeom>
          <a:noFill/>
          <a:extLst>
            <a:ext uri="{909E8E84-426E-40DD-AFC4-6F175D3DCCD1}">
              <a14:hiddenFill xmlns:a14="http://schemas.microsoft.com/office/drawing/2010/main">
                <a:solidFill>
                  <a:srgbClr val="FFFFFF"/>
                </a:solidFill>
              </a14:hiddenFill>
            </a:ext>
          </a:extLst>
        </p:spPr>
      </p:pic>
      <p:pic>
        <p:nvPicPr>
          <p:cNvPr id="1240" name="Picture 216" descr="logo">
            <a:extLst>
              <a:ext uri="{FF2B5EF4-FFF2-40B4-BE49-F238E27FC236}">
                <a16:creationId xmlns:a16="http://schemas.microsoft.com/office/drawing/2014/main" id="{7F7B582E-5CAD-4521-B6D2-B10A648BB4A5}"/>
              </a:ext>
            </a:extLst>
          </p:cNvPr>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9980859" y="3997621"/>
            <a:ext cx="834179" cy="181922"/>
          </a:xfrm>
          <a:prstGeom prst="rect">
            <a:avLst/>
          </a:prstGeom>
          <a:noFill/>
          <a:extLst>
            <a:ext uri="{909E8E84-426E-40DD-AFC4-6F175D3DCCD1}">
              <a14:hiddenFill xmlns:a14="http://schemas.microsoft.com/office/drawing/2010/main">
                <a:solidFill>
                  <a:srgbClr val="FFFFFF"/>
                </a:solidFill>
              </a14:hiddenFill>
            </a:ext>
          </a:extLst>
        </p:spPr>
      </p:pic>
      <p:pic>
        <p:nvPicPr>
          <p:cNvPr id="1242" name="Picture 218" descr="logo">
            <a:extLst>
              <a:ext uri="{FF2B5EF4-FFF2-40B4-BE49-F238E27FC236}">
                <a16:creationId xmlns:a16="http://schemas.microsoft.com/office/drawing/2014/main" id="{CE877F5F-3369-4C70-9C29-121A0FD36AC7}"/>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9927523" y="4523748"/>
            <a:ext cx="749317" cy="314713"/>
          </a:xfrm>
          <a:prstGeom prst="rect">
            <a:avLst/>
          </a:prstGeom>
          <a:noFill/>
          <a:extLst>
            <a:ext uri="{909E8E84-426E-40DD-AFC4-6F175D3DCCD1}">
              <a14:hiddenFill xmlns:a14="http://schemas.microsoft.com/office/drawing/2010/main">
                <a:solidFill>
                  <a:srgbClr val="FFFFFF"/>
                </a:solidFill>
              </a14:hiddenFill>
            </a:ext>
          </a:extLst>
        </p:spPr>
      </p:pic>
      <p:pic>
        <p:nvPicPr>
          <p:cNvPr id="1244" name="Picture 220" descr="logo">
            <a:extLst>
              <a:ext uri="{FF2B5EF4-FFF2-40B4-BE49-F238E27FC236}">
                <a16:creationId xmlns:a16="http://schemas.microsoft.com/office/drawing/2014/main" id="{F58D0A39-7A16-40D6-ADFF-9F24430B42C8}"/>
              </a:ext>
            </a:extLst>
          </p:cNvPr>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9536236" y="5052730"/>
            <a:ext cx="1058695" cy="190565"/>
          </a:xfrm>
          <a:prstGeom prst="rect">
            <a:avLst/>
          </a:prstGeom>
          <a:noFill/>
          <a:extLst>
            <a:ext uri="{909E8E84-426E-40DD-AFC4-6F175D3DCCD1}">
              <a14:hiddenFill xmlns:a14="http://schemas.microsoft.com/office/drawing/2010/main">
                <a:solidFill>
                  <a:srgbClr val="FFFFFF"/>
                </a:solidFill>
              </a14:hiddenFill>
            </a:ext>
          </a:extLst>
        </p:spPr>
      </p:pic>
      <p:pic>
        <p:nvPicPr>
          <p:cNvPr id="1246" name="Picture 222" descr="logo">
            <a:extLst>
              <a:ext uri="{FF2B5EF4-FFF2-40B4-BE49-F238E27FC236}">
                <a16:creationId xmlns:a16="http://schemas.microsoft.com/office/drawing/2014/main" id="{ECF4FECA-A344-4410-AC2C-B78D6AF596C7}"/>
              </a:ext>
            </a:extLst>
          </p:cNvPr>
          <p:cNvPicPr>
            <a:picLocks noChangeAspect="1" noChangeArrowheads="1"/>
          </p:cNvPicPr>
          <p:nvPr/>
        </p:nvPicPr>
        <p:blipFill>
          <a:blip r:embed="rId109" cstate="print">
            <a:extLst>
              <a:ext uri="{28A0092B-C50C-407E-A947-70E740481C1C}">
                <a14:useLocalDpi xmlns:a14="http://schemas.microsoft.com/office/drawing/2010/main" val="0"/>
              </a:ext>
            </a:extLst>
          </a:blip>
          <a:srcRect/>
          <a:stretch>
            <a:fillRect/>
          </a:stretch>
        </p:blipFill>
        <p:spPr bwMode="auto">
          <a:xfrm>
            <a:off x="9884145" y="5424467"/>
            <a:ext cx="792695" cy="214028"/>
          </a:xfrm>
          <a:prstGeom prst="rect">
            <a:avLst/>
          </a:prstGeom>
          <a:noFill/>
          <a:extLst>
            <a:ext uri="{909E8E84-426E-40DD-AFC4-6F175D3DCCD1}">
              <a14:hiddenFill xmlns:a14="http://schemas.microsoft.com/office/drawing/2010/main">
                <a:solidFill>
                  <a:srgbClr val="FFFFFF"/>
                </a:solidFill>
              </a14:hiddenFill>
            </a:ext>
          </a:extLst>
        </p:spPr>
      </p:pic>
      <p:pic>
        <p:nvPicPr>
          <p:cNvPr id="1248" name="Picture 224" descr="logo">
            <a:extLst>
              <a:ext uri="{FF2B5EF4-FFF2-40B4-BE49-F238E27FC236}">
                <a16:creationId xmlns:a16="http://schemas.microsoft.com/office/drawing/2014/main" id="{9F33439E-9531-4DD8-AE87-52F77A3E4B8D}"/>
              </a:ext>
            </a:extLst>
          </p:cNvPr>
          <p:cNvPicPr>
            <a:picLocks noChangeAspect="1" noChangeArrowheads="1"/>
          </p:cNvPicPr>
          <p:nvPr/>
        </p:nvPicPr>
        <p:blipFill>
          <a:blip r:embed="rId110" cstate="print">
            <a:extLst>
              <a:ext uri="{28A0092B-C50C-407E-A947-70E740481C1C}">
                <a14:useLocalDpi xmlns:a14="http://schemas.microsoft.com/office/drawing/2010/main" val="0"/>
              </a:ext>
            </a:extLst>
          </a:blip>
          <a:srcRect/>
          <a:stretch>
            <a:fillRect/>
          </a:stretch>
        </p:blipFill>
        <p:spPr bwMode="auto">
          <a:xfrm>
            <a:off x="10843474" y="5502980"/>
            <a:ext cx="376862" cy="176274"/>
          </a:xfrm>
          <a:prstGeom prst="rect">
            <a:avLst/>
          </a:prstGeom>
          <a:noFill/>
          <a:extLst>
            <a:ext uri="{909E8E84-426E-40DD-AFC4-6F175D3DCCD1}">
              <a14:hiddenFill xmlns:a14="http://schemas.microsoft.com/office/drawing/2010/main">
                <a:solidFill>
                  <a:srgbClr val="FFFFFF"/>
                </a:solidFill>
              </a14:hiddenFill>
            </a:ext>
          </a:extLst>
        </p:spPr>
      </p:pic>
      <p:pic>
        <p:nvPicPr>
          <p:cNvPr id="1250" name="Picture 226" descr="logo">
            <a:extLst>
              <a:ext uri="{FF2B5EF4-FFF2-40B4-BE49-F238E27FC236}">
                <a16:creationId xmlns:a16="http://schemas.microsoft.com/office/drawing/2014/main" id="{D70159AB-7771-4993-8DA3-F6918987A4E0}"/>
              </a:ext>
            </a:extLst>
          </p:cNvPr>
          <p:cNvPicPr>
            <a:picLocks noChangeAspect="1" noChangeArrowheads="1"/>
          </p:cNvPicPr>
          <p:nvPr/>
        </p:nvPicPr>
        <p:blipFill>
          <a:blip r:embed="rId111" cstate="print">
            <a:extLst>
              <a:ext uri="{28A0092B-C50C-407E-A947-70E740481C1C}">
                <a14:useLocalDpi xmlns:a14="http://schemas.microsoft.com/office/drawing/2010/main" val="0"/>
              </a:ext>
            </a:extLst>
          </a:blip>
          <a:srcRect/>
          <a:stretch>
            <a:fillRect/>
          </a:stretch>
        </p:blipFill>
        <p:spPr bwMode="auto">
          <a:xfrm>
            <a:off x="10777365" y="2933357"/>
            <a:ext cx="509081" cy="398233"/>
          </a:xfrm>
          <a:prstGeom prst="rect">
            <a:avLst/>
          </a:prstGeom>
          <a:noFill/>
          <a:extLst>
            <a:ext uri="{909E8E84-426E-40DD-AFC4-6F175D3DCCD1}">
              <a14:hiddenFill xmlns:a14="http://schemas.microsoft.com/office/drawing/2010/main">
                <a:solidFill>
                  <a:srgbClr val="FFFFFF"/>
                </a:solidFill>
              </a14:hiddenFill>
            </a:ext>
          </a:extLst>
        </p:spPr>
      </p:pic>
      <p:pic>
        <p:nvPicPr>
          <p:cNvPr id="1252" name="Picture 228" descr="logo">
            <a:extLst>
              <a:ext uri="{FF2B5EF4-FFF2-40B4-BE49-F238E27FC236}">
                <a16:creationId xmlns:a16="http://schemas.microsoft.com/office/drawing/2014/main" id="{340ED298-37D3-4C56-AB41-1E5368C5514C}"/>
              </a:ext>
            </a:extLst>
          </p:cNvPr>
          <p:cNvPicPr>
            <a:picLocks noChangeAspect="1" noChangeArrowheads="1"/>
          </p:cNvPicPr>
          <p:nvPr/>
        </p:nvPicPr>
        <p:blipFill>
          <a:blip r:embed="rId112" cstate="print">
            <a:extLst>
              <a:ext uri="{28A0092B-C50C-407E-A947-70E740481C1C}">
                <a14:useLocalDpi xmlns:a14="http://schemas.microsoft.com/office/drawing/2010/main" val="0"/>
              </a:ext>
            </a:extLst>
          </a:blip>
          <a:srcRect/>
          <a:stretch>
            <a:fillRect/>
          </a:stretch>
        </p:blipFill>
        <p:spPr bwMode="auto">
          <a:xfrm>
            <a:off x="11319262" y="3130350"/>
            <a:ext cx="521286" cy="432667"/>
          </a:xfrm>
          <a:prstGeom prst="rect">
            <a:avLst/>
          </a:prstGeom>
          <a:noFill/>
          <a:extLst>
            <a:ext uri="{909E8E84-426E-40DD-AFC4-6F175D3DCCD1}">
              <a14:hiddenFill xmlns:a14="http://schemas.microsoft.com/office/drawing/2010/main">
                <a:solidFill>
                  <a:srgbClr val="FFFFFF"/>
                </a:solidFill>
              </a14:hiddenFill>
            </a:ext>
          </a:extLst>
        </p:spPr>
      </p:pic>
      <p:pic>
        <p:nvPicPr>
          <p:cNvPr id="1254" name="Picture 230" descr="logo">
            <a:extLst>
              <a:ext uri="{FF2B5EF4-FFF2-40B4-BE49-F238E27FC236}">
                <a16:creationId xmlns:a16="http://schemas.microsoft.com/office/drawing/2014/main" id="{5B1720E9-362F-4D98-A84B-B4CD5AD79FDF}"/>
              </a:ext>
            </a:extLst>
          </p:cNvPr>
          <p:cNvPicPr>
            <a:picLocks noChangeAspect="1" noChangeArrowheads="1"/>
          </p:cNvPicPr>
          <p:nvPr/>
        </p:nvPicPr>
        <p:blipFill>
          <a:blip r:embed="rId113">
            <a:extLst>
              <a:ext uri="{28A0092B-C50C-407E-A947-70E740481C1C}">
                <a14:useLocalDpi xmlns:a14="http://schemas.microsoft.com/office/drawing/2010/main" val="0"/>
              </a:ext>
            </a:extLst>
          </a:blip>
          <a:srcRect/>
          <a:stretch>
            <a:fillRect/>
          </a:stretch>
        </p:blipFill>
        <p:spPr bwMode="auto">
          <a:xfrm>
            <a:off x="9927523" y="1368135"/>
            <a:ext cx="699953" cy="445830"/>
          </a:xfrm>
          <a:prstGeom prst="rect">
            <a:avLst/>
          </a:prstGeom>
          <a:noFill/>
          <a:extLst>
            <a:ext uri="{909E8E84-426E-40DD-AFC4-6F175D3DCCD1}">
              <a14:hiddenFill xmlns:a14="http://schemas.microsoft.com/office/drawing/2010/main">
                <a:solidFill>
                  <a:srgbClr val="FFFFFF"/>
                </a:solidFill>
              </a14:hiddenFill>
            </a:ext>
          </a:extLst>
        </p:spPr>
      </p:pic>
      <p:pic>
        <p:nvPicPr>
          <p:cNvPr id="1256" name="Picture 232" descr="logo">
            <a:extLst>
              <a:ext uri="{FF2B5EF4-FFF2-40B4-BE49-F238E27FC236}">
                <a16:creationId xmlns:a16="http://schemas.microsoft.com/office/drawing/2014/main" id="{BDE37A56-ECB2-4781-9E3C-193748A02232}"/>
              </a:ext>
            </a:extLst>
          </p:cNvPr>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10860528" y="2587354"/>
            <a:ext cx="784716" cy="261572"/>
          </a:xfrm>
          <a:prstGeom prst="rect">
            <a:avLst/>
          </a:prstGeom>
          <a:noFill/>
          <a:extLst>
            <a:ext uri="{909E8E84-426E-40DD-AFC4-6F175D3DCCD1}">
              <a14:hiddenFill xmlns:a14="http://schemas.microsoft.com/office/drawing/2010/main">
                <a:solidFill>
                  <a:srgbClr val="FFFFFF"/>
                </a:solidFill>
              </a14:hiddenFill>
            </a:ext>
          </a:extLst>
        </p:spPr>
      </p:pic>
      <p:pic>
        <p:nvPicPr>
          <p:cNvPr id="1258" name="Picture 234" descr="logo">
            <a:extLst>
              <a:ext uri="{FF2B5EF4-FFF2-40B4-BE49-F238E27FC236}">
                <a16:creationId xmlns:a16="http://schemas.microsoft.com/office/drawing/2014/main" id="{359C8F6E-C956-4C1A-BB51-D8DA2EADC969}"/>
              </a:ext>
            </a:extLst>
          </p:cNvPr>
          <p:cNvPicPr>
            <a:picLocks noChangeAspect="1" noChangeArrowheads="1"/>
          </p:cNvPicPr>
          <p:nvPr/>
        </p:nvPicPr>
        <p:blipFill>
          <a:blip r:embed="rId115" cstate="print">
            <a:extLst>
              <a:ext uri="{28A0092B-C50C-407E-A947-70E740481C1C}">
                <a14:useLocalDpi xmlns:a14="http://schemas.microsoft.com/office/drawing/2010/main" val="0"/>
              </a:ext>
            </a:extLst>
          </a:blip>
          <a:srcRect/>
          <a:stretch>
            <a:fillRect/>
          </a:stretch>
        </p:blipFill>
        <p:spPr bwMode="auto">
          <a:xfrm>
            <a:off x="9906367" y="2976945"/>
            <a:ext cx="802878" cy="321151"/>
          </a:xfrm>
          <a:prstGeom prst="rect">
            <a:avLst/>
          </a:prstGeom>
          <a:noFill/>
          <a:extLst>
            <a:ext uri="{909E8E84-426E-40DD-AFC4-6F175D3DCCD1}">
              <a14:hiddenFill xmlns:a14="http://schemas.microsoft.com/office/drawing/2010/main">
                <a:solidFill>
                  <a:srgbClr val="FFFFFF"/>
                </a:solidFill>
              </a14:hiddenFill>
            </a:ext>
          </a:extLst>
        </p:spPr>
      </p:pic>
      <p:pic>
        <p:nvPicPr>
          <p:cNvPr id="1260" name="Picture 236" descr="logo">
            <a:extLst>
              <a:ext uri="{FF2B5EF4-FFF2-40B4-BE49-F238E27FC236}">
                <a16:creationId xmlns:a16="http://schemas.microsoft.com/office/drawing/2014/main" id="{8C1808CE-1821-4A6B-AFDD-C6FBDA376923}"/>
              </a:ext>
            </a:extLst>
          </p:cNvPr>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10959413" y="3771395"/>
            <a:ext cx="974866" cy="370449"/>
          </a:xfrm>
          <a:prstGeom prst="rect">
            <a:avLst/>
          </a:prstGeom>
          <a:noFill/>
          <a:extLst>
            <a:ext uri="{909E8E84-426E-40DD-AFC4-6F175D3DCCD1}">
              <a14:hiddenFill xmlns:a14="http://schemas.microsoft.com/office/drawing/2010/main">
                <a:solidFill>
                  <a:srgbClr val="FFFFFF"/>
                </a:solidFill>
              </a14:hiddenFill>
            </a:ext>
          </a:extLst>
        </p:spPr>
      </p:pic>
      <p:pic>
        <p:nvPicPr>
          <p:cNvPr id="1262" name="Picture 238" descr="logo">
            <a:extLst>
              <a:ext uri="{FF2B5EF4-FFF2-40B4-BE49-F238E27FC236}">
                <a16:creationId xmlns:a16="http://schemas.microsoft.com/office/drawing/2014/main" id="{54E60289-D3D0-46AD-92FB-8D38E2603946}"/>
              </a:ext>
            </a:extLst>
          </p:cNvPr>
          <p:cNvPicPr>
            <a:picLocks noChangeAspect="1" noChangeArrowheads="1"/>
          </p:cNvPicPr>
          <p:nvPr/>
        </p:nvPicPr>
        <p:blipFill>
          <a:blip r:embed="rId117">
            <a:extLst>
              <a:ext uri="{28A0092B-C50C-407E-A947-70E740481C1C}">
                <a14:useLocalDpi xmlns:a14="http://schemas.microsoft.com/office/drawing/2010/main" val="0"/>
              </a:ext>
            </a:extLst>
          </a:blip>
          <a:srcRect/>
          <a:stretch>
            <a:fillRect/>
          </a:stretch>
        </p:blipFill>
        <p:spPr bwMode="auto">
          <a:xfrm>
            <a:off x="10712189" y="4332128"/>
            <a:ext cx="1046342" cy="316082"/>
          </a:xfrm>
          <a:prstGeom prst="rect">
            <a:avLst/>
          </a:prstGeom>
          <a:noFill/>
          <a:extLst>
            <a:ext uri="{909E8E84-426E-40DD-AFC4-6F175D3DCCD1}">
              <a14:hiddenFill xmlns:a14="http://schemas.microsoft.com/office/drawing/2010/main">
                <a:solidFill>
                  <a:srgbClr val="FFFFFF"/>
                </a:solidFill>
              </a14:hiddenFill>
            </a:ext>
          </a:extLst>
        </p:spPr>
      </p:pic>
      <p:pic>
        <p:nvPicPr>
          <p:cNvPr id="1264" name="Picture 240" descr="logo">
            <a:extLst>
              <a:ext uri="{FF2B5EF4-FFF2-40B4-BE49-F238E27FC236}">
                <a16:creationId xmlns:a16="http://schemas.microsoft.com/office/drawing/2014/main" id="{39E69D93-B28E-47C2-AF29-799453BA1F64}"/>
              </a:ext>
            </a:extLst>
          </p:cNvPr>
          <p:cNvPicPr>
            <a:picLocks noChangeAspect="1" noChangeArrowheads="1"/>
          </p:cNvPicPr>
          <p:nvPr/>
        </p:nvPicPr>
        <p:blipFill>
          <a:blip r:embed="rId118" cstate="print">
            <a:extLst>
              <a:ext uri="{28A0092B-C50C-407E-A947-70E740481C1C}">
                <a14:useLocalDpi xmlns:a14="http://schemas.microsoft.com/office/drawing/2010/main" val="0"/>
              </a:ext>
            </a:extLst>
          </a:blip>
          <a:srcRect/>
          <a:stretch>
            <a:fillRect/>
          </a:stretch>
        </p:blipFill>
        <p:spPr bwMode="auto">
          <a:xfrm>
            <a:off x="10959413" y="4799357"/>
            <a:ext cx="654067" cy="221656"/>
          </a:xfrm>
          <a:prstGeom prst="rect">
            <a:avLst/>
          </a:prstGeom>
          <a:noFill/>
          <a:extLst>
            <a:ext uri="{909E8E84-426E-40DD-AFC4-6F175D3DCCD1}">
              <a14:hiddenFill xmlns:a14="http://schemas.microsoft.com/office/drawing/2010/main">
                <a:solidFill>
                  <a:srgbClr val="FFFFFF"/>
                </a:solidFill>
              </a14:hiddenFill>
            </a:ext>
          </a:extLst>
        </p:spPr>
      </p:pic>
      <p:pic>
        <p:nvPicPr>
          <p:cNvPr id="1266" name="Picture 242" descr="logo">
            <a:extLst>
              <a:ext uri="{FF2B5EF4-FFF2-40B4-BE49-F238E27FC236}">
                <a16:creationId xmlns:a16="http://schemas.microsoft.com/office/drawing/2014/main" id="{0F1EC26C-CB66-4A51-9F55-F7A36F352FF4}"/>
              </a:ext>
            </a:extLst>
          </p:cNvPr>
          <p:cNvPicPr>
            <a:picLocks noChangeAspect="1" noChangeArrowheads="1"/>
          </p:cNvPicPr>
          <p:nvPr/>
        </p:nvPicPr>
        <p:blipFill>
          <a:blip r:embed="rId119" cstate="print">
            <a:extLst>
              <a:ext uri="{28A0092B-C50C-407E-A947-70E740481C1C}">
                <a14:useLocalDpi xmlns:a14="http://schemas.microsoft.com/office/drawing/2010/main" val="0"/>
              </a:ext>
            </a:extLst>
          </a:blip>
          <a:srcRect/>
          <a:stretch>
            <a:fillRect/>
          </a:stretch>
        </p:blipFill>
        <p:spPr bwMode="auto">
          <a:xfrm>
            <a:off x="10629512" y="5015800"/>
            <a:ext cx="817334" cy="461794"/>
          </a:xfrm>
          <a:prstGeom prst="rect">
            <a:avLst/>
          </a:prstGeom>
          <a:noFill/>
          <a:extLst>
            <a:ext uri="{909E8E84-426E-40DD-AFC4-6F175D3DCCD1}">
              <a14:hiddenFill xmlns:a14="http://schemas.microsoft.com/office/drawing/2010/main">
                <a:solidFill>
                  <a:srgbClr val="FFFFFF"/>
                </a:solidFill>
              </a14:hiddenFill>
            </a:ext>
          </a:extLst>
        </p:spPr>
      </p:pic>
      <p:pic>
        <p:nvPicPr>
          <p:cNvPr id="1268" name="Picture 244" descr="logo">
            <a:extLst>
              <a:ext uri="{FF2B5EF4-FFF2-40B4-BE49-F238E27FC236}">
                <a16:creationId xmlns:a16="http://schemas.microsoft.com/office/drawing/2014/main" id="{FA703C88-AACF-4963-9ADC-4BD0BA290E43}"/>
              </a:ext>
            </a:extLst>
          </p:cNvPr>
          <p:cNvPicPr>
            <a:picLocks noChangeAspect="1" noChangeArrowheads="1"/>
          </p:cNvPicPr>
          <p:nvPr/>
        </p:nvPicPr>
        <p:blipFill>
          <a:blip r:embed="rId120" cstate="print">
            <a:extLst>
              <a:ext uri="{28A0092B-C50C-407E-A947-70E740481C1C}">
                <a14:useLocalDpi xmlns:a14="http://schemas.microsoft.com/office/drawing/2010/main" val="0"/>
              </a:ext>
            </a:extLst>
          </a:blip>
          <a:srcRect/>
          <a:stretch>
            <a:fillRect/>
          </a:stretch>
        </p:blipFill>
        <p:spPr bwMode="auto">
          <a:xfrm>
            <a:off x="1933117" y="2838147"/>
            <a:ext cx="807012" cy="48824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A8C33C2A-CC71-4616-BE6E-604BD825B3D8}"/>
              </a:ext>
            </a:extLst>
          </p:cNvPr>
          <p:cNvSpPr/>
          <p:nvPr/>
        </p:nvSpPr>
        <p:spPr bwMode="gray">
          <a:xfrm>
            <a:off x="3819287" y="2666329"/>
            <a:ext cx="4230954" cy="2042512"/>
          </a:xfrm>
          <a:prstGeom prst="ellips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en-US" dirty="0"/>
          </a:p>
        </p:txBody>
      </p:sp>
      <p:pic>
        <p:nvPicPr>
          <p:cNvPr id="1272" name="Picture 248">
            <a:extLst>
              <a:ext uri="{FF2B5EF4-FFF2-40B4-BE49-F238E27FC236}">
                <a16:creationId xmlns:a16="http://schemas.microsoft.com/office/drawing/2014/main" id="{002C5B0A-97F9-400B-A7B2-23C57537DB8A}"/>
              </a:ext>
            </a:extLst>
          </p:cNvPr>
          <p:cNvPicPr>
            <a:picLocks noChangeAspect="1" noChangeArrowheads="1"/>
          </p:cNvPicPr>
          <p:nvPr/>
        </p:nvPicPr>
        <p:blipFill>
          <a:blip r:embed="rId121" cstate="print">
            <a:extLst>
              <a:ext uri="{28A0092B-C50C-407E-A947-70E740481C1C}">
                <a14:useLocalDpi xmlns:a14="http://schemas.microsoft.com/office/drawing/2010/main" val="0"/>
              </a:ext>
            </a:extLst>
          </a:blip>
          <a:srcRect/>
          <a:stretch>
            <a:fillRect/>
          </a:stretch>
        </p:blipFill>
        <p:spPr bwMode="auto">
          <a:xfrm>
            <a:off x="4994548" y="3470547"/>
            <a:ext cx="1967871" cy="21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D04E24A-43FD-4360-90E8-0B25C48ED311}"/>
              </a:ext>
            </a:extLst>
          </p:cNvPr>
          <p:cNvSpPr txBox="1"/>
          <p:nvPr/>
        </p:nvSpPr>
        <p:spPr bwMode="gray">
          <a:xfrm>
            <a:off x="5269693" y="2819614"/>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FINANCIAL STRENGTH</a:t>
            </a:r>
            <a:endParaRPr lang="en-US" sz="800" dirty="0">
              <a:solidFill>
                <a:schemeClr val="bg1"/>
              </a:solidFill>
              <a:latin typeface="Frank New" panose="00000500000000000000" pitchFamily="50" charset="0"/>
            </a:endParaRPr>
          </a:p>
        </p:txBody>
      </p:sp>
      <p:sp>
        <p:nvSpPr>
          <p:cNvPr id="132" name="TextBox 131">
            <a:extLst>
              <a:ext uri="{FF2B5EF4-FFF2-40B4-BE49-F238E27FC236}">
                <a16:creationId xmlns:a16="http://schemas.microsoft.com/office/drawing/2014/main" id="{C2C975B9-919D-4F5E-8E88-181B83D8389D}"/>
              </a:ext>
            </a:extLst>
          </p:cNvPr>
          <p:cNvSpPr txBox="1"/>
          <p:nvPr/>
        </p:nvSpPr>
        <p:spPr bwMode="gray">
          <a:xfrm>
            <a:off x="6385695" y="3008387"/>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GROUP FUNCTIONS</a:t>
            </a:r>
            <a:endParaRPr lang="en-US" sz="800" dirty="0">
              <a:solidFill>
                <a:schemeClr val="bg1"/>
              </a:solidFill>
              <a:latin typeface="Frank New" panose="00000500000000000000" pitchFamily="50" charset="0"/>
            </a:endParaRPr>
          </a:p>
        </p:txBody>
      </p:sp>
      <p:sp>
        <p:nvSpPr>
          <p:cNvPr id="133" name="TextBox 132">
            <a:extLst>
              <a:ext uri="{FF2B5EF4-FFF2-40B4-BE49-F238E27FC236}">
                <a16:creationId xmlns:a16="http://schemas.microsoft.com/office/drawing/2014/main" id="{9F6ED1C2-E26D-417B-867D-64B08C97245F}"/>
              </a:ext>
            </a:extLst>
          </p:cNvPr>
          <p:cNvSpPr txBox="1"/>
          <p:nvPr/>
        </p:nvSpPr>
        <p:spPr bwMode="gray">
          <a:xfrm>
            <a:off x="7223072" y="3311180"/>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STRATEGY </a:t>
            </a:r>
            <a:endParaRPr lang="en-US" sz="800" dirty="0">
              <a:solidFill>
                <a:schemeClr val="bg1"/>
              </a:solidFill>
              <a:latin typeface="Frank New" panose="00000500000000000000" pitchFamily="50" charset="0"/>
            </a:endParaRPr>
          </a:p>
        </p:txBody>
      </p:sp>
      <p:sp>
        <p:nvSpPr>
          <p:cNvPr id="134" name="TextBox 133">
            <a:extLst>
              <a:ext uri="{FF2B5EF4-FFF2-40B4-BE49-F238E27FC236}">
                <a16:creationId xmlns:a16="http://schemas.microsoft.com/office/drawing/2014/main" id="{135A4E78-5727-4351-8BC1-0E73B6CA63D7}"/>
              </a:ext>
            </a:extLst>
          </p:cNvPr>
          <p:cNvSpPr txBox="1"/>
          <p:nvPr/>
        </p:nvSpPr>
        <p:spPr bwMode="gray">
          <a:xfrm>
            <a:off x="7043234" y="3626545"/>
            <a:ext cx="1337699" cy="203133"/>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SUSTAINABILITY</a:t>
            </a:r>
          </a:p>
        </p:txBody>
      </p:sp>
      <p:sp>
        <p:nvSpPr>
          <p:cNvPr id="135" name="TextBox 134">
            <a:extLst>
              <a:ext uri="{FF2B5EF4-FFF2-40B4-BE49-F238E27FC236}">
                <a16:creationId xmlns:a16="http://schemas.microsoft.com/office/drawing/2014/main" id="{CAE98962-CEDC-4E5B-8B88-D16B70B9EF22}"/>
              </a:ext>
            </a:extLst>
          </p:cNvPr>
          <p:cNvSpPr txBox="1"/>
          <p:nvPr/>
        </p:nvSpPr>
        <p:spPr bwMode="gray">
          <a:xfrm>
            <a:off x="5581103" y="4001031"/>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NETWORK</a:t>
            </a:r>
            <a:endParaRPr lang="en-US" sz="800" dirty="0">
              <a:solidFill>
                <a:schemeClr val="bg1"/>
              </a:solidFill>
              <a:latin typeface="Frank New" panose="00000500000000000000" pitchFamily="50" charset="0"/>
            </a:endParaRPr>
          </a:p>
        </p:txBody>
      </p:sp>
      <p:sp>
        <p:nvSpPr>
          <p:cNvPr id="136" name="TextBox 135">
            <a:extLst>
              <a:ext uri="{FF2B5EF4-FFF2-40B4-BE49-F238E27FC236}">
                <a16:creationId xmlns:a16="http://schemas.microsoft.com/office/drawing/2014/main" id="{94FE346F-A87C-4178-A497-1CF9058A42CA}"/>
              </a:ext>
            </a:extLst>
          </p:cNvPr>
          <p:cNvSpPr txBox="1"/>
          <p:nvPr/>
        </p:nvSpPr>
        <p:spPr bwMode="gray">
          <a:xfrm>
            <a:off x="3891884" y="3638929"/>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CORE VALUES</a:t>
            </a:r>
            <a:endParaRPr lang="en-US" sz="800" dirty="0">
              <a:solidFill>
                <a:schemeClr val="bg1"/>
              </a:solidFill>
              <a:latin typeface="Frank New" panose="00000500000000000000" pitchFamily="50" charset="0"/>
            </a:endParaRPr>
          </a:p>
        </p:txBody>
      </p:sp>
      <p:sp>
        <p:nvSpPr>
          <p:cNvPr id="137" name="TextBox 136">
            <a:extLst>
              <a:ext uri="{FF2B5EF4-FFF2-40B4-BE49-F238E27FC236}">
                <a16:creationId xmlns:a16="http://schemas.microsoft.com/office/drawing/2014/main" id="{6830455C-E894-40E9-AD6A-2E2AD06EFBDA}"/>
              </a:ext>
            </a:extLst>
          </p:cNvPr>
          <p:cNvSpPr txBox="1"/>
          <p:nvPr/>
        </p:nvSpPr>
        <p:spPr bwMode="gray">
          <a:xfrm>
            <a:off x="4059507" y="3289412"/>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CULTURE </a:t>
            </a:r>
            <a:endParaRPr lang="en-US" sz="800" dirty="0">
              <a:solidFill>
                <a:schemeClr val="bg1"/>
              </a:solidFill>
              <a:latin typeface="Frank New" panose="00000500000000000000" pitchFamily="50" charset="0"/>
            </a:endParaRPr>
          </a:p>
        </p:txBody>
      </p:sp>
      <p:sp>
        <p:nvSpPr>
          <p:cNvPr id="138" name="TextBox 137">
            <a:extLst>
              <a:ext uri="{FF2B5EF4-FFF2-40B4-BE49-F238E27FC236}">
                <a16:creationId xmlns:a16="http://schemas.microsoft.com/office/drawing/2014/main" id="{7CD76D29-08AD-47CE-B01B-F593B6FF0D2A}"/>
              </a:ext>
            </a:extLst>
          </p:cNvPr>
          <p:cNvSpPr txBox="1"/>
          <p:nvPr/>
        </p:nvSpPr>
        <p:spPr bwMode="gray">
          <a:xfrm>
            <a:off x="4494961" y="2994406"/>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ACADEMY</a:t>
            </a:r>
            <a:endParaRPr lang="en-US" sz="800" dirty="0">
              <a:solidFill>
                <a:schemeClr val="bg1"/>
              </a:solidFill>
              <a:latin typeface="Frank New" panose="00000500000000000000" pitchFamily="50" charset="0"/>
            </a:endParaRPr>
          </a:p>
        </p:txBody>
      </p:sp>
      <p:sp>
        <p:nvSpPr>
          <p:cNvPr id="139" name="TextBox 138">
            <a:extLst>
              <a:ext uri="{FF2B5EF4-FFF2-40B4-BE49-F238E27FC236}">
                <a16:creationId xmlns:a16="http://schemas.microsoft.com/office/drawing/2014/main" id="{77BE934F-114D-484B-BACD-5DA74091BC36}"/>
              </a:ext>
            </a:extLst>
          </p:cNvPr>
          <p:cNvSpPr txBox="1"/>
          <p:nvPr/>
        </p:nvSpPr>
        <p:spPr bwMode="gray">
          <a:xfrm>
            <a:off x="4171952" y="4005227"/>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ACQUISITION MODEL</a:t>
            </a:r>
            <a:endParaRPr lang="en-US" sz="800" dirty="0">
              <a:solidFill>
                <a:schemeClr val="bg1"/>
              </a:solidFill>
              <a:latin typeface="Frank New" panose="00000500000000000000" pitchFamily="50" charset="0"/>
            </a:endParaRPr>
          </a:p>
        </p:txBody>
      </p:sp>
      <p:sp>
        <p:nvSpPr>
          <p:cNvPr id="140" name="TextBox 139">
            <a:extLst>
              <a:ext uri="{FF2B5EF4-FFF2-40B4-BE49-F238E27FC236}">
                <a16:creationId xmlns:a16="http://schemas.microsoft.com/office/drawing/2014/main" id="{A0D8AFF9-5B0A-4902-A1EA-F3717DB00B0D}"/>
              </a:ext>
            </a:extLst>
          </p:cNvPr>
          <p:cNvSpPr txBox="1"/>
          <p:nvPr/>
        </p:nvSpPr>
        <p:spPr bwMode="gray">
          <a:xfrm>
            <a:off x="5265628" y="4387439"/>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TALENT MANAGEMENT</a:t>
            </a:r>
            <a:endParaRPr lang="en-US" sz="800" dirty="0">
              <a:solidFill>
                <a:schemeClr val="bg1"/>
              </a:solidFill>
              <a:latin typeface="Frank New" panose="00000500000000000000" pitchFamily="50" charset="0"/>
            </a:endParaRPr>
          </a:p>
        </p:txBody>
      </p:sp>
      <p:sp>
        <p:nvSpPr>
          <p:cNvPr id="141" name="TextBox 140">
            <a:extLst>
              <a:ext uri="{FF2B5EF4-FFF2-40B4-BE49-F238E27FC236}">
                <a16:creationId xmlns:a16="http://schemas.microsoft.com/office/drawing/2014/main" id="{8293AFEF-734C-465A-BB57-5AE292B29015}"/>
              </a:ext>
            </a:extLst>
          </p:cNvPr>
          <p:cNvSpPr txBox="1"/>
          <p:nvPr/>
        </p:nvSpPr>
        <p:spPr bwMode="gray">
          <a:xfrm>
            <a:off x="6542812" y="4005227"/>
            <a:ext cx="1337699" cy="203819"/>
          </a:xfrm>
          <a:prstGeom prst="rect">
            <a:avLst/>
          </a:prstGeom>
          <a:noFill/>
        </p:spPr>
        <p:txBody>
          <a:bodyPr wrap="square" rtlCol="0">
            <a:spAutoFit/>
          </a:bodyPr>
          <a:lstStyle/>
          <a:p>
            <a:pPr algn="l">
              <a:lnSpc>
                <a:spcPct val="90000"/>
              </a:lnSpc>
              <a:spcBef>
                <a:spcPts val="600"/>
              </a:spcBef>
              <a:buClr>
                <a:schemeClr val="accent2"/>
              </a:buClr>
            </a:pPr>
            <a:r>
              <a:rPr lang="sv-SE" sz="800" dirty="0">
                <a:solidFill>
                  <a:schemeClr val="bg1"/>
                </a:solidFill>
                <a:latin typeface="Frank New" panose="00000500000000000000" pitchFamily="50" charset="0"/>
              </a:rPr>
              <a:t>ACTIVE OWNERSHIP</a:t>
            </a:r>
            <a:endParaRPr lang="en-US" sz="800" dirty="0">
              <a:solidFill>
                <a:schemeClr val="bg1"/>
              </a:solidFill>
              <a:latin typeface="Frank New" panose="00000500000000000000" pitchFamily="50" charset="0"/>
            </a:endParaRPr>
          </a:p>
        </p:txBody>
      </p:sp>
      <p:sp>
        <p:nvSpPr>
          <p:cNvPr id="143" name="Rubrik 1">
            <a:extLst>
              <a:ext uri="{FF2B5EF4-FFF2-40B4-BE49-F238E27FC236}">
                <a16:creationId xmlns:a16="http://schemas.microsoft.com/office/drawing/2014/main" id="{B35801BE-2A2B-442F-8D45-F2BB75974FAB}"/>
              </a:ext>
            </a:extLst>
          </p:cNvPr>
          <p:cNvSpPr txBox="1">
            <a:spLocks/>
          </p:cNvSpPr>
          <p:nvPr/>
        </p:nvSpPr>
        <p:spPr bwMode="gray">
          <a:xfrm>
            <a:off x="695326" y="548680"/>
            <a:ext cx="10801350" cy="664797"/>
          </a:xfrm>
          <a:prstGeom prst="rect">
            <a:avLst/>
          </a:prstGeom>
        </p:spPr>
        <p:txBody>
          <a:bodyPr vert="horz" wrap="square" lIns="0" tIns="0" rIns="0" bIns="0" rtlCol="0" anchor="t" anchorCtr="0">
            <a:normAutofit/>
          </a:bodyPr>
          <a:lstStyle>
            <a:lvl1pPr algn="l" defTabSz="914400" rtl="0" eaLnBrk="1" latinLnBrk="0" hangingPunct="1">
              <a:lnSpc>
                <a:spcPct val="80000"/>
              </a:lnSpc>
              <a:spcBef>
                <a:spcPct val="0"/>
              </a:spcBef>
              <a:buNone/>
              <a:defRPr sz="4000" b="0" kern="1200" cap="all" spc="50" baseline="0">
                <a:solidFill>
                  <a:schemeClr val="tx2"/>
                </a:solidFill>
                <a:latin typeface="+mj-lt"/>
                <a:ea typeface="+mj-ea"/>
                <a:cs typeface="+mj-cs"/>
              </a:defRPr>
            </a:lvl1pPr>
          </a:lstStyle>
          <a:p>
            <a:pPr fontAlgn="auto">
              <a:lnSpc>
                <a:spcPct val="90000"/>
              </a:lnSpc>
              <a:spcAft>
                <a:spcPts val="0"/>
              </a:spcAft>
            </a:pPr>
            <a:r>
              <a:rPr lang="en-US" sz="3600" dirty="0"/>
              <a:t>Adding passion for people and entrepreneurship</a:t>
            </a:r>
          </a:p>
        </p:txBody>
      </p:sp>
    </p:spTree>
    <p:extLst>
      <p:ext uri="{BB962C8B-B14F-4D97-AF65-F5344CB8AC3E}">
        <p14:creationId xmlns:p14="http://schemas.microsoft.com/office/powerpoint/2010/main" val="141390985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2C1F947-2D59-478C-847A-C9A579DE99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6155" y="1484784"/>
            <a:ext cx="11104461" cy="4285844"/>
          </a:xfrm>
          <a:prstGeom prst="rect">
            <a:avLst/>
          </a:prstGeom>
        </p:spPr>
      </p:pic>
      <p:sp>
        <p:nvSpPr>
          <p:cNvPr id="4" name="Platshållare för bildnummer 3">
            <a:extLst>
              <a:ext uri="{FF2B5EF4-FFF2-40B4-BE49-F238E27FC236}">
                <a16:creationId xmlns:a16="http://schemas.microsoft.com/office/drawing/2014/main" id="{12221454-DC91-4EE8-8320-8D8CF2ED607F}"/>
              </a:ext>
            </a:extLst>
          </p:cNvPr>
          <p:cNvSpPr>
            <a:spLocks noGrp="1"/>
          </p:cNvSpPr>
          <p:nvPr>
            <p:ph type="sldNum" sz="quarter" idx="12"/>
          </p:nvPr>
        </p:nvSpPr>
        <p:spPr>
          <a:xfrm>
            <a:off x="0" y="6565900"/>
            <a:ext cx="577850" cy="1079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7C95B9-7351-4870-9180-D26802608E6A}" type="slidenum">
              <a:rPr kumimoji="0" lang="sv-SE" sz="1100" b="1" i="0" u="none" strike="noStrike" kern="1200" cap="none" spc="0" normalizeH="0" baseline="0" noProof="0" smtClean="0">
                <a:ln>
                  <a:noFill/>
                </a:ln>
                <a:solidFill>
                  <a:srgbClr val="DDDDDD"/>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sv-SE" sz="1100" b="1" i="0" u="none" strike="noStrike" kern="1200" cap="none" spc="0" normalizeH="0" baseline="0" noProof="0" dirty="0">
              <a:ln>
                <a:noFill/>
              </a:ln>
              <a:solidFill>
                <a:srgbClr val="DDDDDD"/>
              </a:solidFill>
              <a:effectLst/>
              <a:uLnTx/>
              <a:uFillTx/>
              <a:latin typeface="Arial" charset="0"/>
              <a:ea typeface="+mn-ea"/>
              <a:cs typeface="+mn-cs"/>
            </a:endParaRPr>
          </a:p>
        </p:txBody>
      </p:sp>
      <p:sp>
        <p:nvSpPr>
          <p:cNvPr id="8" name="textruta 7">
            <a:extLst>
              <a:ext uri="{FF2B5EF4-FFF2-40B4-BE49-F238E27FC236}">
                <a16:creationId xmlns:a16="http://schemas.microsoft.com/office/drawing/2014/main" id="{C64ED4FE-2D12-4A52-A76B-A3FF2FE131A1}"/>
              </a:ext>
            </a:extLst>
          </p:cNvPr>
          <p:cNvSpPr txBox="1"/>
          <p:nvPr/>
        </p:nvSpPr>
        <p:spPr bwMode="gray">
          <a:xfrm>
            <a:off x="4862884" y="5700981"/>
            <a:ext cx="2304513" cy="2585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70A8C3"/>
              </a:buClr>
              <a:buSzTx/>
              <a:buFontTx/>
              <a:buNone/>
              <a:tabLst/>
              <a:defRPr/>
            </a:pPr>
            <a:r>
              <a:rPr kumimoji="0" lang="en-US" sz="1200" b="1" i="0" u="none" strike="noStrike" kern="1200" cap="none" spc="0" normalizeH="0" baseline="0" dirty="0">
                <a:ln>
                  <a:noFill/>
                </a:ln>
                <a:effectLst/>
                <a:uLnTx/>
                <a:uFillTx/>
                <a:latin typeface="+mj-lt"/>
                <a:ea typeface="+mn-ea"/>
                <a:cs typeface="+mn-cs"/>
              </a:rPr>
              <a:t>Finance crisis</a:t>
            </a:r>
          </a:p>
        </p:txBody>
      </p:sp>
      <p:sp>
        <p:nvSpPr>
          <p:cNvPr id="9" name="textruta 8">
            <a:extLst>
              <a:ext uri="{FF2B5EF4-FFF2-40B4-BE49-F238E27FC236}">
                <a16:creationId xmlns:a16="http://schemas.microsoft.com/office/drawing/2014/main" id="{F000B23C-28D7-40EC-B4D4-16723D75EDD5}"/>
              </a:ext>
            </a:extLst>
          </p:cNvPr>
          <p:cNvSpPr txBox="1"/>
          <p:nvPr/>
        </p:nvSpPr>
        <p:spPr bwMode="gray">
          <a:xfrm>
            <a:off x="938054" y="5692419"/>
            <a:ext cx="3313019" cy="2585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70A8C3"/>
              </a:buClr>
              <a:buSzTx/>
              <a:buFontTx/>
              <a:buNone/>
              <a:tabLst/>
              <a:defRPr/>
            </a:pPr>
            <a:r>
              <a:rPr kumimoji="0" lang="sv-SE" sz="1200" i="0" u="none" strike="noStrike" kern="1200" cap="none" spc="0" normalizeH="0" baseline="0" noProof="0" dirty="0">
                <a:ln>
                  <a:noFill/>
                </a:ln>
                <a:effectLst/>
                <a:uLnTx/>
                <a:uFillTx/>
                <a:latin typeface="+mj-lt"/>
                <a:ea typeface="+mn-ea"/>
                <a:cs typeface="+mn-cs"/>
              </a:rPr>
              <a:t>9/11, IT </a:t>
            </a:r>
            <a:r>
              <a:rPr kumimoji="0" lang="sv-SE" sz="1200" i="0" u="none" strike="noStrike" kern="1200" cap="none" spc="0" normalizeH="0" baseline="0" noProof="0" dirty="0" err="1">
                <a:ln>
                  <a:noFill/>
                </a:ln>
                <a:effectLst/>
                <a:uLnTx/>
                <a:uFillTx/>
                <a:latin typeface="+mj-lt"/>
                <a:ea typeface="+mn-ea"/>
                <a:cs typeface="+mn-cs"/>
              </a:rPr>
              <a:t>crisis</a:t>
            </a:r>
            <a:endParaRPr kumimoji="0" lang="sv-SE" sz="1200" i="0" u="none" strike="noStrike" kern="1200" cap="none" spc="0" normalizeH="0" baseline="0" noProof="0" dirty="0">
              <a:ln>
                <a:noFill/>
              </a:ln>
              <a:effectLst/>
              <a:uLnTx/>
              <a:uFillTx/>
              <a:latin typeface="+mj-lt"/>
              <a:ea typeface="+mn-ea"/>
              <a:cs typeface="+mn-cs"/>
            </a:endParaRPr>
          </a:p>
        </p:txBody>
      </p:sp>
      <p:sp>
        <p:nvSpPr>
          <p:cNvPr id="11" name="textruta 10">
            <a:extLst>
              <a:ext uri="{FF2B5EF4-FFF2-40B4-BE49-F238E27FC236}">
                <a16:creationId xmlns:a16="http://schemas.microsoft.com/office/drawing/2014/main" id="{24D2454F-CA5D-4F7E-A8D5-C274D243DE17}"/>
              </a:ext>
            </a:extLst>
          </p:cNvPr>
          <p:cNvSpPr txBox="1"/>
          <p:nvPr/>
        </p:nvSpPr>
        <p:spPr bwMode="gray">
          <a:xfrm>
            <a:off x="8142516" y="5700981"/>
            <a:ext cx="2304513" cy="2585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70A8C3"/>
              </a:buClr>
              <a:buSzTx/>
              <a:buFontTx/>
              <a:buNone/>
              <a:tabLst/>
              <a:defRPr/>
            </a:pPr>
            <a:r>
              <a:rPr kumimoji="0" lang="en-US" sz="1200" b="1" i="0" u="none" strike="noStrike" kern="1200" cap="none" spc="0" normalizeH="0" baseline="0" dirty="0">
                <a:ln>
                  <a:noFill/>
                </a:ln>
                <a:effectLst/>
                <a:uLnTx/>
                <a:uFillTx/>
                <a:latin typeface="+mj-lt"/>
                <a:ea typeface="+mn-ea"/>
                <a:cs typeface="+mn-cs"/>
              </a:rPr>
              <a:t>Oil crisis</a:t>
            </a:r>
          </a:p>
        </p:txBody>
      </p:sp>
      <p:sp>
        <p:nvSpPr>
          <p:cNvPr id="12" name="textruta 11">
            <a:extLst>
              <a:ext uri="{FF2B5EF4-FFF2-40B4-BE49-F238E27FC236}">
                <a16:creationId xmlns:a16="http://schemas.microsoft.com/office/drawing/2014/main" id="{83E95518-9DD6-4225-AF5D-42E255975C23}"/>
              </a:ext>
            </a:extLst>
          </p:cNvPr>
          <p:cNvSpPr txBox="1"/>
          <p:nvPr/>
        </p:nvSpPr>
        <p:spPr bwMode="gray">
          <a:xfrm>
            <a:off x="10344419" y="5672743"/>
            <a:ext cx="2304513" cy="2585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70A8C3"/>
              </a:buClr>
              <a:buSzTx/>
              <a:buFontTx/>
              <a:buNone/>
              <a:tabLst/>
              <a:defRPr/>
            </a:pPr>
            <a:r>
              <a:rPr kumimoji="0" lang="sv-SE" sz="1200" b="1" i="0" u="none" strike="noStrike" kern="1200" cap="none" spc="0" normalizeH="0" baseline="0" noProof="0" dirty="0">
                <a:ln>
                  <a:noFill/>
                </a:ln>
                <a:effectLst/>
                <a:uLnTx/>
                <a:uFillTx/>
                <a:latin typeface="+mj-lt"/>
                <a:ea typeface="+mn-ea"/>
                <a:cs typeface="+mn-cs"/>
              </a:rPr>
              <a:t>Cyber attack</a:t>
            </a:r>
          </a:p>
        </p:txBody>
      </p:sp>
      <p:sp>
        <p:nvSpPr>
          <p:cNvPr id="5" name="textruta 11">
            <a:extLst>
              <a:ext uri="{FF2B5EF4-FFF2-40B4-BE49-F238E27FC236}">
                <a16:creationId xmlns:a16="http://schemas.microsoft.com/office/drawing/2014/main" id="{7CAD67BD-7B59-43FE-9638-091DEE8730B7}"/>
              </a:ext>
            </a:extLst>
          </p:cNvPr>
          <p:cNvSpPr txBox="1"/>
          <p:nvPr/>
        </p:nvSpPr>
        <p:spPr bwMode="gray">
          <a:xfrm>
            <a:off x="10847656" y="5856629"/>
            <a:ext cx="2304513" cy="258532"/>
          </a:xfrm>
          <a:prstGeom prst="rect">
            <a:avLst/>
          </a:prstGeom>
          <a:noFill/>
        </p:spPr>
        <p:txBody>
          <a:bodyPr wrap="square" rtlCol="0">
            <a:spAutoFit/>
          </a:bodyPr>
          <a:lstStyle/>
          <a:p>
            <a:pPr marL="0" marR="0" lvl="0" indent="0" algn="l" defTabSz="914400" rtl="0" eaLnBrk="1" fontAlgn="base" latinLnBrk="0" hangingPunct="1">
              <a:lnSpc>
                <a:spcPct val="90000"/>
              </a:lnSpc>
              <a:spcBef>
                <a:spcPts val="600"/>
              </a:spcBef>
              <a:spcAft>
                <a:spcPct val="0"/>
              </a:spcAft>
              <a:buClr>
                <a:srgbClr val="70A8C3"/>
              </a:buClr>
              <a:buSzTx/>
              <a:buFontTx/>
              <a:buNone/>
              <a:tabLst/>
              <a:defRPr/>
            </a:pPr>
            <a:r>
              <a:rPr kumimoji="0" lang="sv-SE" sz="1200" b="1" i="0" u="none" strike="noStrike" kern="1200" cap="none" spc="0" normalizeH="0" baseline="0" noProof="0" dirty="0">
                <a:ln>
                  <a:noFill/>
                </a:ln>
                <a:effectLst/>
                <a:uLnTx/>
                <a:uFillTx/>
                <a:latin typeface="+mj-lt"/>
                <a:ea typeface="+mn-ea"/>
                <a:cs typeface="+mn-cs"/>
              </a:rPr>
              <a:t>Covid-19</a:t>
            </a:r>
            <a:endParaRPr kumimoji="0" lang="sv-SE" sz="1400" b="1" i="0" u="none" strike="noStrike" kern="1200" cap="none" spc="0" normalizeH="0" baseline="0" noProof="0" dirty="0">
              <a:ln>
                <a:noFill/>
              </a:ln>
              <a:effectLst/>
              <a:uLnTx/>
              <a:uFillTx/>
              <a:latin typeface="+mj-lt"/>
              <a:ea typeface="+mn-ea"/>
              <a:cs typeface="+mn-cs"/>
            </a:endParaRPr>
          </a:p>
        </p:txBody>
      </p:sp>
      <p:cxnSp>
        <p:nvCxnSpPr>
          <p:cNvPr id="16" name="Straight Arrow Connector 15">
            <a:extLst>
              <a:ext uri="{FF2B5EF4-FFF2-40B4-BE49-F238E27FC236}">
                <a16:creationId xmlns:a16="http://schemas.microsoft.com/office/drawing/2014/main" id="{27110322-2A7F-4645-809C-EF9EE503DA49}"/>
              </a:ext>
            </a:extLst>
          </p:cNvPr>
          <p:cNvCxnSpPr/>
          <p:nvPr/>
        </p:nvCxnSpPr>
        <p:spPr bwMode="gray">
          <a:xfrm flipV="1">
            <a:off x="1127448" y="1484784"/>
            <a:ext cx="10009112" cy="324036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0DC1BBE-88F5-41A5-BE22-E993BB6D15A2}"/>
              </a:ext>
            </a:extLst>
          </p:cNvPr>
          <p:cNvSpPr txBox="1"/>
          <p:nvPr/>
        </p:nvSpPr>
        <p:spPr bwMode="gray">
          <a:xfrm rot="20484295">
            <a:off x="4651306" y="2897471"/>
            <a:ext cx="2376264" cy="313932"/>
          </a:xfrm>
          <a:prstGeom prst="rect">
            <a:avLst/>
          </a:prstGeom>
          <a:noFill/>
        </p:spPr>
        <p:txBody>
          <a:bodyPr wrap="square" rtlCol="0">
            <a:spAutoFit/>
          </a:bodyPr>
          <a:lstStyle/>
          <a:p>
            <a:pPr>
              <a:lnSpc>
                <a:spcPct val="90000"/>
              </a:lnSpc>
              <a:spcBef>
                <a:spcPts val="600"/>
              </a:spcBef>
              <a:buClr>
                <a:schemeClr val="accent2"/>
              </a:buClr>
            </a:pPr>
            <a:r>
              <a:rPr lang="sv-SE" sz="1600" b="0" dirty="0">
                <a:latin typeface="+mj-lt"/>
              </a:rPr>
              <a:t>CAGR 18%</a:t>
            </a:r>
            <a:endParaRPr lang="en-US" sz="1600" b="0" dirty="0">
              <a:latin typeface="+mj-lt"/>
            </a:endParaRPr>
          </a:p>
        </p:txBody>
      </p:sp>
      <p:sp>
        <p:nvSpPr>
          <p:cNvPr id="13" name="Rubrik 1">
            <a:extLst>
              <a:ext uri="{FF2B5EF4-FFF2-40B4-BE49-F238E27FC236}">
                <a16:creationId xmlns:a16="http://schemas.microsoft.com/office/drawing/2014/main" id="{22D7CE48-3F09-4B0D-B59B-FAF712B5C61E}"/>
              </a:ext>
            </a:extLst>
          </p:cNvPr>
          <p:cNvSpPr txBox="1">
            <a:spLocks/>
          </p:cNvSpPr>
          <p:nvPr/>
        </p:nvSpPr>
        <p:spPr bwMode="gray">
          <a:xfrm>
            <a:off x="695326" y="636812"/>
            <a:ext cx="10801350" cy="664797"/>
          </a:xfrm>
          <a:prstGeom prst="rect">
            <a:avLst/>
          </a:prstGeom>
        </p:spPr>
        <p:txBody>
          <a:bodyPr vert="horz" wrap="square" lIns="0" tIns="0" rIns="0" bIns="0" rtlCol="0" anchor="t" anchorCtr="0">
            <a:normAutofit/>
          </a:bodyPr>
          <a:lstStyle>
            <a:lvl1pPr algn="l" defTabSz="914400" rtl="0" eaLnBrk="1" latinLnBrk="0" hangingPunct="1">
              <a:lnSpc>
                <a:spcPct val="80000"/>
              </a:lnSpc>
              <a:spcBef>
                <a:spcPct val="0"/>
              </a:spcBef>
              <a:buNone/>
              <a:defRPr sz="4000" b="0" kern="1200" cap="all" spc="50" baseline="0">
                <a:solidFill>
                  <a:schemeClr val="tx2"/>
                </a:solidFill>
                <a:latin typeface="+mj-lt"/>
                <a:ea typeface="+mj-ea"/>
                <a:cs typeface="+mj-cs"/>
              </a:defRPr>
            </a:lvl1pPr>
          </a:lstStyle>
          <a:p>
            <a:pPr fontAlgn="auto">
              <a:lnSpc>
                <a:spcPct val="90000"/>
              </a:lnSpc>
              <a:spcAft>
                <a:spcPts val="0"/>
              </a:spcAft>
            </a:pPr>
            <a:r>
              <a:rPr lang="en-US" sz="3600" dirty="0"/>
              <a:t>SOLID TRACK RECORD of </a:t>
            </a:r>
            <a:r>
              <a:rPr lang="en-US" sz="3600" dirty="0" err="1"/>
              <a:t>ebita</a:t>
            </a:r>
            <a:r>
              <a:rPr lang="en-US" sz="3600" dirty="0"/>
              <a:t> growth </a:t>
            </a:r>
          </a:p>
        </p:txBody>
      </p:sp>
    </p:spTree>
    <p:extLst>
      <p:ext uri="{BB962C8B-B14F-4D97-AF65-F5344CB8AC3E}">
        <p14:creationId xmlns:p14="http://schemas.microsoft.com/office/powerpoint/2010/main" val="381545533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B1081-5489-6743-92E8-B920B5516D2E}"/>
              </a:ext>
            </a:extLst>
          </p:cNvPr>
          <p:cNvSpPr>
            <a:spLocks noGrp="1"/>
          </p:cNvSpPr>
          <p:nvPr>
            <p:ph type="title"/>
          </p:nvPr>
        </p:nvSpPr>
        <p:spPr>
          <a:xfrm>
            <a:off x="695326" y="548680"/>
            <a:ext cx="10801350" cy="664797"/>
          </a:xfrm>
        </p:spPr>
        <p:txBody>
          <a:bodyPr>
            <a:normAutofit/>
          </a:bodyPr>
          <a:lstStyle/>
          <a:p>
            <a:pPr>
              <a:lnSpc>
                <a:spcPct val="90000"/>
              </a:lnSpc>
            </a:pPr>
            <a:r>
              <a:rPr lang="en-US" sz="3600" dirty="0"/>
              <a:t>Five areas for FUTURE growth</a:t>
            </a:r>
          </a:p>
        </p:txBody>
      </p:sp>
      <p:sp>
        <p:nvSpPr>
          <p:cNvPr id="7" name="Platshållare för bildnummer 6">
            <a:extLst>
              <a:ext uri="{FF2B5EF4-FFF2-40B4-BE49-F238E27FC236}">
                <a16:creationId xmlns:a16="http://schemas.microsoft.com/office/drawing/2014/main" id="{FB4E2273-B498-DE42-AE9B-E65736A38EF8}"/>
              </a:ext>
            </a:extLst>
          </p:cNvPr>
          <p:cNvSpPr>
            <a:spLocks noGrp="1"/>
          </p:cNvSpPr>
          <p:nvPr>
            <p:ph type="sldNum" sz="quarter" idx="12"/>
          </p:nvPr>
        </p:nvSpPr>
        <p:spPr/>
        <p:txBody>
          <a:bodyPr/>
          <a:lstStyle/>
          <a:p>
            <a:fld id="{767C95B9-7351-4870-9180-D26802608E6A}" type="slidenum">
              <a:rPr lang="sv-SE" smtClean="0"/>
              <a:pPr/>
              <a:t>17</a:t>
            </a:fld>
            <a:endParaRPr lang="sv-SE" dirty="0"/>
          </a:p>
        </p:txBody>
      </p:sp>
      <p:sp>
        <p:nvSpPr>
          <p:cNvPr id="9" name="Rektangel 5">
            <a:extLst>
              <a:ext uri="{FF2B5EF4-FFF2-40B4-BE49-F238E27FC236}">
                <a16:creationId xmlns:a16="http://schemas.microsoft.com/office/drawing/2014/main" id="{97A330B6-0037-48E6-9E5C-D65B2D985A84}"/>
              </a:ext>
            </a:extLst>
          </p:cNvPr>
          <p:cNvSpPr/>
          <p:nvPr/>
        </p:nvSpPr>
        <p:spPr>
          <a:xfrm>
            <a:off x="7282003" y="2204864"/>
            <a:ext cx="2379140" cy="66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chemeClr val="tx2"/>
                </a:solidFill>
                <a:effectLst/>
                <a:uLnTx/>
                <a:uFillTx/>
                <a:latin typeface="Calibri"/>
                <a:ea typeface="+mn-ea"/>
                <a:cs typeface="+mn-cs"/>
              </a:rPr>
              <a:t>INDUSTRIAL SOLUTIONS</a:t>
            </a:r>
          </a:p>
        </p:txBody>
      </p:sp>
      <p:grpSp>
        <p:nvGrpSpPr>
          <p:cNvPr id="10" name="Grupp 21">
            <a:extLst>
              <a:ext uri="{FF2B5EF4-FFF2-40B4-BE49-F238E27FC236}">
                <a16:creationId xmlns:a16="http://schemas.microsoft.com/office/drawing/2014/main" id="{A32F6D18-E0B2-4A8A-96F8-E61B0C4FECFC}"/>
              </a:ext>
            </a:extLst>
          </p:cNvPr>
          <p:cNvGrpSpPr/>
          <p:nvPr/>
        </p:nvGrpSpPr>
        <p:grpSpPr>
          <a:xfrm>
            <a:off x="7358479" y="1412777"/>
            <a:ext cx="1857332" cy="2677041"/>
            <a:chOff x="3433732" y="2087078"/>
            <a:chExt cx="1857332" cy="2677041"/>
          </a:xfrm>
          <a:noFill/>
        </p:grpSpPr>
        <p:sp>
          <p:nvSpPr>
            <p:cNvPr id="11" name="Rektangel 19">
              <a:extLst>
                <a:ext uri="{FF2B5EF4-FFF2-40B4-BE49-F238E27FC236}">
                  <a16:creationId xmlns:a16="http://schemas.microsoft.com/office/drawing/2014/main" id="{CA3DBC92-EB03-4D68-9779-8FFFB53E32E5}"/>
                </a:ext>
              </a:extLst>
            </p:cNvPr>
            <p:cNvSpPr/>
            <p:nvPr/>
          </p:nvSpPr>
          <p:spPr>
            <a:xfrm>
              <a:off x="3654090" y="4178789"/>
              <a:ext cx="1636974" cy="585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VEHICLE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SOLUTIONS</a:t>
              </a:r>
            </a:p>
          </p:txBody>
        </p:sp>
        <p:sp>
          <p:nvSpPr>
            <p:cNvPr id="12" name="Rektangel 10">
              <a:extLst>
                <a:ext uri="{FF2B5EF4-FFF2-40B4-BE49-F238E27FC236}">
                  <a16:creationId xmlns:a16="http://schemas.microsoft.com/office/drawing/2014/main" id="{E3206F9B-92D7-4AC4-B853-BAE0984685BC}"/>
                </a:ext>
              </a:extLst>
            </p:cNvPr>
            <p:cNvSpPr/>
            <p:nvPr/>
          </p:nvSpPr>
          <p:spPr>
            <a:xfrm>
              <a:off x="3637540" y="3517971"/>
              <a:ext cx="1627631" cy="593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MATERIAL PROCESSING</a:t>
              </a:r>
            </a:p>
          </p:txBody>
        </p:sp>
        <p:pic>
          <p:nvPicPr>
            <p:cNvPr id="13" name="Bildobjekt 174" descr="En bild som visar hjul, transport&#10;&#10;Automatiskt genererad beskrivning">
              <a:extLst>
                <a:ext uri="{FF2B5EF4-FFF2-40B4-BE49-F238E27FC236}">
                  <a16:creationId xmlns:a16="http://schemas.microsoft.com/office/drawing/2014/main" id="{5B602A10-469C-4280-A26C-43B6A6667D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3732" y="2087078"/>
              <a:ext cx="946408" cy="760230"/>
            </a:xfrm>
            <a:prstGeom prst="rect">
              <a:avLst/>
            </a:prstGeom>
            <a:grpFill/>
          </p:spPr>
        </p:pic>
      </p:grpSp>
      <p:sp>
        <p:nvSpPr>
          <p:cNvPr id="14" name="Rektangel 6">
            <a:extLst>
              <a:ext uri="{FF2B5EF4-FFF2-40B4-BE49-F238E27FC236}">
                <a16:creationId xmlns:a16="http://schemas.microsoft.com/office/drawing/2014/main" id="{2887DE1B-B886-49E8-8A63-F59984E760A9}"/>
              </a:ext>
            </a:extLst>
          </p:cNvPr>
          <p:cNvSpPr/>
          <p:nvPr/>
        </p:nvSpPr>
        <p:spPr>
          <a:xfrm>
            <a:off x="5317252" y="2060848"/>
            <a:ext cx="1120021" cy="66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chemeClr val="tx2"/>
                </a:solidFill>
                <a:effectLst/>
                <a:uLnTx/>
                <a:uFillTx/>
                <a:latin typeface="Calibri"/>
                <a:ea typeface="+mn-ea"/>
                <a:cs typeface="+mn-cs"/>
              </a:rPr>
              <a:t>ENERGY</a:t>
            </a:r>
          </a:p>
        </p:txBody>
      </p:sp>
      <p:sp>
        <p:nvSpPr>
          <p:cNvPr id="15" name="Rektangel 20">
            <a:extLst>
              <a:ext uri="{FF2B5EF4-FFF2-40B4-BE49-F238E27FC236}">
                <a16:creationId xmlns:a16="http://schemas.microsoft.com/office/drawing/2014/main" id="{6E07C929-99EB-49D9-97E7-3DD459F08787}"/>
              </a:ext>
            </a:extLst>
          </p:cNvPr>
          <p:cNvSpPr/>
          <p:nvPr/>
        </p:nvSpPr>
        <p:spPr>
          <a:xfrm>
            <a:off x="5565291" y="3537623"/>
            <a:ext cx="1374433" cy="58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ENERGY </a:t>
            </a:r>
            <a:b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b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SUPPLY</a:t>
            </a:r>
          </a:p>
        </p:txBody>
      </p:sp>
      <p:sp>
        <p:nvSpPr>
          <p:cNvPr id="16" name="Rektangel 15">
            <a:extLst>
              <a:ext uri="{FF2B5EF4-FFF2-40B4-BE49-F238E27FC236}">
                <a16:creationId xmlns:a16="http://schemas.microsoft.com/office/drawing/2014/main" id="{1BDE2A35-633C-407E-8B09-3F4AF0854015}"/>
              </a:ext>
            </a:extLst>
          </p:cNvPr>
          <p:cNvSpPr/>
          <p:nvPr/>
        </p:nvSpPr>
        <p:spPr>
          <a:xfrm>
            <a:off x="5572457" y="2858927"/>
            <a:ext cx="1218299" cy="58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ENERGY </a:t>
            </a:r>
            <a:b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b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PRODUCTS</a:t>
            </a:r>
          </a:p>
        </p:txBody>
      </p:sp>
      <p:pic>
        <p:nvPicPr>
          <p:cNvPr id="17" name="Bildobjekt 176">
            <a:extLst>
              <a:ext uri="{FF2B5EF4-FFF2-40B4-BE49-F238E27FC236}">
                <a16:creationId xmlns:a16="http://schemas.microsoft.com/office/drawing/2014/main" id="{8F4F11F9-7C17-4D79-AC03-2F4B8B2183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8289" y="1496566"/>
            <a:ext cx="822783" cy="732138"/>
          </a:xfrm>
          <a:prstGeom prst="rect">
            <a:avLst/>
          </a:prstGeom>
          <a:noFill/>
        </p:spPr>
      </p:pic>
      <p:sp>
        <p:nvSpPr>
          <p:cNvPr id="18" name="Rektangel 7">
            <a:extLst>
              <a:ext uri="{FF2B5EF4-FFF2-40B4-BE49-F238E27FC236}">
                <a16:creationId xmlns:a16="http://schemas.microsoft.com/office/drawing/2014/main" id="{4208B56A-0225-416A-8954-352F67E54689}"/>
              </a:ext>
            </a:extLst>
          </p:cNvPr>
          <p:cNvSpPr/>
          <p:nvPr/>
        </p:nvSpPr>
        <p:spPr>
          <a:xfrm>
            <a:off x="9863515" y="2311536"/>
            <a:ext cx="2097676" cy="469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chemeClr val="tx2"/>
                </a:solidFill>
                <a:effectLst/>
                <a:uLnTx/>
                <a:uFillTx/>
                <a:latin typeface="Calibri"/>
                <a:ea typeface="+mn-ea"/>
                <a:cs typeface="+mn-cs"/>
              </a:rPr>
              <a:t>PROCESS TECHNOLOGY</a:t>
            </a:r>
          </a:p>
        </p:txBody>
      </p:sp>
      <p:pic>
        <p:nvPicPr>
          <p:cNvPr id="19" name="Bildobjekt 178">
            <a:extLst>
              <a:ext uri="{FF2B5EF4-FFF2-40B4-BE49-F238E27FC236}">
                <a16:creationId xmlns:a16="http://schemas.microsoft.com/office/drawing/2014/main" id="{E53FEDC9-7470-4CDD-B432-20A079F300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01207" y="1459858"/>
            <a:ext cx="1067556" cy="711704"/>
          </a:xfrm>
          <a:prstGeom prst="rect">
            <a:avLst/>
          </a:prstGeom>
          <a:noFill/>
        </p:spPr>
      </p:pic>
      <p:sp>
        <p:nvSpPr>
          <p:cNvPr id="20" name="Rektangel 8">
            <a:extLst>
              <a:ext uri="{FF2B5EF4-FFF2-40B4-BE49-F238E27FC236}">
                <a16:creationId xmlns:a16="http://schemas.microsoft.com/office/drawing/2014/main" id="{FFE24441-348D-4CA3-8546-2CC2A93B8BD9}"/>
              </a:ext>
            </a:extLst>
          </p:cNvPr>
          <p:cNvSpPr/>
          <p:nvPr/>
        </p:nvSpPr>
        <p:spPr>
          <a:xfrm>
            <a:off x="2810791" y="2204864"/>
            <a:ext cx="2027659" cy="3899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chemeClr val="tx2"/>
                </a:solidFill>
                <a:effectLst/>
                <a:uLnTx/>
                <a:uFillTx/>
                <a:latin typeface="Calibri"/>
                <a:ea typeface="+mn-ea"/>
                <a:cs typeface="+mn-cs"/>
              </a:rPr>
              <a:t>ELECTRIFICATION</a:t>
            </a:r>
          </a:p>
        </p:txBody>
      </p:sp>
      <p:sp>
        <p:nvSpPr>
          <p:cNvPr id="21" name="Rektangel 17">
            <a:extLst>
              <a:ext uri="{FF2B5EF4-FFF2-40B4-BE49-F238E27FC236}">
                <a16:creationId xmlns:a16="http://schemas.microsoft.com/office/drawing/2014/main" id="{97F421E5-D827-45E1-A866-8D72DCD5BB94}"/>
              </a:ext>
            </a:extLst>
          </p:cNvPr>
          <p:cNvSpPr/>
          <p:nvPr/>
        </p:nvSpPr>
        <p:spPr>
          <a:xfrm>
            <a:off x="3264991" y="2780928"/>
            <a:ext cx="1512788" cy="58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BATTERY SYSTEMS</a:t>
            </a:r>
          </a:p>
        </p:txBody>
      </p:sp>
      <p:sp>
        <p:nvSpPr>
          <p:cNvPr id="22" name="Rektangel 22">
            <a:extLst>
              <a:ext uri="{FF2B5EF4-FFF2-40B4-BE49-F238E27FC236}">
                <a16:creationId xmlns:a16="http://schemas.microsoft.com/office/drawing/2014/main" id="{17097CE2-51BE-455A-97A4-F860D4721F70}"/>
              </a:ext>
            </a:extLst>
          </p:cNvPr>
          <p:cNvSpPr/>
          <p:nvPr/>
        </p:nvSpPr>
        <p:spPr>
          <a:xfrm>
            <a:off x="3260134" y="3415730"/>
            <a:ext cx="1928921" cy="58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lang="sv-SE" sz="1400" b="1" dirty="0">
                <a:solidFill>
                  <a:schemeClr val="tx2"/>
                </a:solidFill>
                <a:latin typeface="Calibri"/>
                <a:cs typeface="Calibri Light" panose="020F0302020204030204" pitchFamily="34" charset="0"/>
              </a:rPr>
              <a:t>CONNECTIVITY SOLUTIONS</a:t>
            </a:r>
            <a:endPar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endParaRPr>
          </a:p>
        </p:txBody>
      </p:sp>
      <p:sp>
        <p:nvSpPr>
          <p:cNvPr id="23" name="Rektangel 26">
            <a:extLst>
              <a:ext uri="{FF2B5EF4-FFF2-40B4-BE49-F238E27FC236}">
                <a16:creationId xmlns:a16="http://schemas.microsoft.com/office/drawing/2014/main" id="{3B8045F4-4200-4159-97C0-681C6864237F}"/>
              </a:ext>
            </a:extLst>
          </p:cNvPr>
          <p:cNvSpPr/>
          <p:nvPr/>
        </p:nvSpPr>
        <p:spPr>
          <a:xfrm>
            <a:off x="3268523" y="4058291"/>
            <a:ext cx="1390611" cy="583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POWER &amp; MOBILITY</a:t>
            </a:r>
          </a:p>
        </p:txBody>
      </p:sp>
      <p:pic>
        <p:nvPicPr>
          <p:cNvPr id="24" name="Bildobjekt 180">
            <a:extLst>
              <a:ext uri="{FF2B5EF4-FFF2-40B4-BE49-F238E27FC236}">
                <a16:creationId xmlns:a16="http://schemas.microsoft.com/office/drawing/2014/main" id="{B8EDB660-147A-4DC6-9086-F0531256470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64991" y="1663265"/>
            <a:ext cx="822783" cy="411392"/>
          </a:xfrm>
          <a:prstGeom prst="rect">
            <a:avLst/>
          </a:prstGeom>
          <a:noFill/>
        </p:spPr>
      </p:pic>
      <p:sp>
        <p:nvSpPr>
          <p:cNvPr id="25" name="Rektangel 9">
            <a:extLst>
              <a:ext uri="{FF2B5EF4-FFF2-40B4-BE49-F238E27FC236}">
                <a16:creationId xmlns:a16="http://schemas.microsoft.com/office/drawing/2014/main" id="{72AB2363-6987-4F12-8C70-942E1D92E0D0}"/>
              </a:ext>
            </a:extLst>
          </p:cNvPr>
          <p:cNvSpPr/>
          <p:nvPr/>
        </p:nvSpPr>
        <p:spPr>
          <a:xfrm>
            <a:off x="775606" y="2060848"/>
            <a:ext cx="2062769" cy="66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2000" b="1" i="0" u="none" strike="noStrike" kern="1200" cap="none" spc="0" normalizeH="0" baseline="0" noProof="0" dirty="0">
                <a:ln>
                  <a:noFill/>
                </a:ln>
                <a:solidFill>
                  <a:schemeClr val="tx2"/>
                </a:solidFill>
                <a:effectLst/>
                <a:uLnTx/>
                <a:uFillTx/>
                <a:latin typeface="Calibri"/>
                <a:ea typeface="+mn-ea"/>
                <a:cs typeface="+mn-cs"/>
              </a:rPr>
              <a:t>AUTOMATION</a:t>
            </a:r>
          </a:p>
        </p:txBody>
      </p:sp>
      <p:sp>
        <p:nvSpPr>
          <p:cNvPr id="26" name="Rektangel 23">
            <a:extLst>
              <a:ext uri="{FF2B5EF4-FFF2-40B4-BE49-F238E27FC236}">
                <a16:creationId xmlns:a16="http://schemas.microsoft.com/office/drawing/2014/main" id="{AC19F401-AF29-41D6-8343-263415AD9CA4}"/>
              </a:ext>
            </a:extLst>
          </p:cNvPr>
          <p:cNvSpPr/>
          <p:nvPr/>
        </p:nvSpPr>
        <p:spPr>
          <a:xfrm>
            <a:off x="1251241" y="3550582"/>
            <a:ext cx="1932913" cy="58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INDUSTRIAL IT </a:t>
            </a:r>
            <a:b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b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&amp; SENSORS   </a:t>
            </a:r>
          </a:p>
        </p:txBody>
      </p:sp>
      <p:grpSp>
        <p:nvGrpSpPr>
          <p:cNvPr id="27" name="Grupp 99">
            <a:extLst>
              <a:ext uri="{FF2B5EF4-FFF2-40B4-BE49-F238E27FC236}">
                <a16:creationId xmlns:a16="http://schemas.microsoft.com/office/drawing/2014/main" id="{711B5B3A-E612-4FDD-8A4F-271B627B8DA8}"/>
              </a:ext>
            </a:extLst>
          </p:cNvPr>
          <p:cNvGrpSpPr/>
          <p:nvPr/>
        </p:nvGrpSpPr>
        <p:grpSpPr>
          <a:xfrm>
            <a:off x="753385" y="3768079"/>
            <a:ext cx="473271" cy="100087"/>
            <a:chOff x="196117" y="2433113"/>
            <a:chExt cx="399253" cy="100087"/>
          </a:xfrm>
          <a:solidFill>
            <a:schemeClr val="accent3"/>
          </a:solidFill>
        </p:grpSpPr>
        <p:cxnSp>
          <p:nvCxnSpPr>
            <p:cNvPr id="28" name="Rak koppling 55">
              <a:extLst>
                <a:ext uri="{FF2B5EF4-FFF2-40B4-BE49-F238E27FC236}">
                  <a16:creationId xmlns:a16="http://schemas.microsoft.com/office/drawing/2014/main" id="{A0628905-01D6-496C-B2AE-F7B411E8FF9B}"/>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Ellips 101">
              <a:extLst>
                <a:ext uri="{FF2B5EF4-FFF2-40B4-BE49-F238E27FC236}">
                  <a16:creationId xmlns:a16="http://schemas.microsoft.com/office/drawing/2014/main" id="{1F8E6C32-2774-49D2-AC23-6442F8659DED}"/>
                </a:ext>
              </a:extLst>
            </p:cNvPr>
            <p:cNvSpPr/>
            <p:nvPr/>
          </p:nvSpPr>
          <p:spPr bwMode="gray">
            <a:xfrm>
              <a:off x="495283" y="2433113"/>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30" name="Rak koppling 32">
            <a:extLst>
              <a:ext uri="{FF2B5EF4-FFF2-40B4-BE49-F238E27FC236}">
                <a16:creationId xmlns:a16="http://schemas.microsoft.com/office/drawing/2014/main" id="{F7FC4F04-5191-4197-84C2-8AF8DE63D774}"/>
              </a:ext>
            </a:extLst>
          </p:cNvPr>
          <p:cNvCxnSpPr>
            <a:cxnSpLocks/>
          </p:cNvCxnSpPr>
          <p:nvPr/>
        </p:nvCxnSpPr>
        <p:spPr bwMode="gray">
          <a:xfrm>
            <a:off x="754342" y="2882951"/>
            <a:ext cx="0" cy="936000"/>
          </a:xfrm>
          <a:prstGeom prst="line">
            <a:avLst/>
          </a:prstGeom>
          <a:solidFill>
            <a:schemeClr val="accent3"/>
          </a:solid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Rektangel 18">
            <a:extLst>
              <a:ext uri="{FF2B5EF4-FFF2-40B4-BE49-F238E27FC236}">
                <a16:creationId xmlns:a16="http://schemas.microsoft.com/office/drawing/2014/main" id="{6E826F0E-19FB-4E35-9678-D9B79AD2886E}"/>
              </a:ext>
            </a:extLst>
          </p:cNvPr>
          <p:cNvSpPr/>
          <p:nvPr/>
        </p:nvSpPr>
        <p:spPr>
          <a:xfrm>
            <a:off x="1259451" y="2852936"/>
            <a:ext cx="1551340" cy="58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MOTION &amp; DRIVES   </a:t>
            </a:r>
          </a:p>
        </p:txBody>
      </p:sp>
      <p:grpSp>
        <p:nvGrpSpPr>
          <p:cNvPr id="32" name="Grupp 98">
            <a:extLst>
              <a:ext uri="{FF2B5EF4-FFF2-40B4-BE49-F238E27FC236}">
                <a16:creationId xmlns:a16="http://schemas.microsoft.com/office/drawing/2014/main" id="{0EE0904A-49CD-4E91-9593-8977675B87C8}"/>
              </a:ext>
            </a:extLst>
          </p:cNvPr>
          <p:cNvGrpSpPr/>
          <p:nvPr/>
        </p:nvGrpSpPr>
        <p:grpSpPr>
          <a:xfrm>
            <a:off x="762164" y="3101504"/>
            <a:ext cx="473271" cy="100087"/>
            <a:chOff x="196117" y="2422271"/>
            <a:chExt cx="399253" cy="100087"/>
          </a:xfrm>
          <a:solidFill>
            <a:schemeClr val="accent3"/>
          </a:solidFill>
        </p:grpSpPr>
        <p:cxnSp>
          <p:nvCxnSpPr>
            <p:cNvPr id="33" name="Rak koppling 55">
              <a:extLst>
                <a:ext uri="{FF2B5EF4-FFF2-40B4-BE49-F238E27FC236}">
                  <a16:creationId xmlns:a16="http://schemas.microsoft.com/office/drawing/2014/main" id="{5ED23D01-554A-43AD-9494-651056F5FFF4}"/>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Ellips 97">
              <a:extLst>
                <a:ext uri="{FF2B5EF4-FFF2-40B4-BE49-F238E27FC236}">
                  <a16:creationId xmlns:a16="http://schemas.microsoft.com/office/drawing/2014/main" id="{860FB3C4-4350-4EB7-AFC3-98E0349060D7}"/>
                </a:ext>
              </a:extLst>
            </p:cNvPr>
            <p:cNvSpPr/>
            <p:nvPr/>
          </p:nvSpPr>
          <p:spPr bwMode="gray">
            <a:xfrm>
              <a:off x="495283" y="2422271"/>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pic>
        <p:nvPicPr>
          <p:cNvPr id="35" name="Bildobjekt 217" descr="En bild som visar vektorgrafik&#10;&#10;Automatiskt genererad beskrivning">
            <a:extLst>
              <a:ext uri="{FF2B5EF4-FFF2-40B4-BE49-F238E27FC236}">
                <a16:creationId xmlns:a16="http://schemas.microsoft.com/office/drawing/2014/main" id="{141657ED-B7D8-473E-B219-868A4D83DD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9305" y="1442414"/>
            <a:ext cx="705172" cy="743636"/>
          </a:xfrm>
          <a:prstGeom prst="rect">
            <a:avLst/>
          </a:prstGeom>
          <a:noFill/>
        </p:spPr>
      </p:pic>
      <p:sp>
        <p:nvSpPr>
          <p:cNvPr id="36" name="Rektangel 23">
            <a:extLst>
              <a:ext uri="{FF2B5EF4-FFF2-40B4-BE49-F238E27FC236}">
                <a16:creationId xmlns:a16="http://schemas.microsoft.com/office/drawing/2014/main" id="{F9AB6CDA-DF46-45C3-A10F-07EF4657815C}"/>
              </a:ext>
            </a:extLst>
          </p:cNvPr>
          <p:cNvSpPr/>
          <p:nvPr/>
        </p:nvSpPr>
        <p:spPr>
          <a:xfrm>
            <a:off x="10209165" y="3442098"/>
            <a:ext cx="1501239" cy="490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EMISSION CONTROL</a:t>
            </a:r>
          </a:p>
        </p:txBody>
      </p:sp>
      <p:sp>
        <p:nvSpPr>
          <p:cNvPr id="37" name="Rektangel 18">
            <a:extLst>
              <a:ext uri="{FF2B5EF4-FFF2-40B4-BE49-F238E27FC236}">
                <a16:creationId xmlns:a16="http://schemas.microsoft.com/office/drawing/2014/main" id="{FDB017E1-DEBB-4EEB-8271-663507862620}"/>
              </a:ext>
            </a:extLst>
          </p:cNvPr>
          <p:cNvSpPr/>
          <p:nvPr/>
        </p:nvSpPr>
        <p:spPr>
          <a:xfrm>
            <a:off x="10211348" y="2815764"/>
            <a:ext cx="1680170" cy="4951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PROCESS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SYSTEMS</a:t>
            </a:r>
          </a:p>
        </p:txBody>
      </p:sp>
      <p:sp>
        <p:nvSpPr>
          <p:cNvPr id="38" name="Rektangel 111">
            <a:extLst>
              <a:ext uri="{FF2B5EF4-FFF2-40B4-BE49-F238E27FC236}">
                <a16:creationId xmlns:a16="http://schemas.microsoft.com/office/drawing/2014/main" id="{801067EC-9BA0-4129-A4D3-7A1D537B3DCE}"/>
              </a:ext>
            </a:extLst>
          </p:cNvPr>
          <p:cNvSpPr/>
          <p:nvPr/>
        </p:nvSpPr>
        <p:spPr>
          <a:xfrm>
            <a:off x="10202132" y="4085781"/>
            <a:ext cx="1390612" cy="460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1" i="0" u="none" strike="noStrike" kern="1200" cap="none" spc="0" normalizeH="0" baseline="0" noProof="0" dirty="0">
                <a:ln>
                  <a:noFill/>
                </a:ln>
                <a:solidFill>
                  <a:schemeClr val="tx2"/>
                </a:solidFill>
                <a:effectLst/>
                <a:uLnTx/>
                <a:uFillTx/>
                <a:latin typeface="Calibri"/>
                <a:ea typeface="+mn-ea"/>
                <a:cs typeface="Calibri Light" panose="020F0302020204030204" pitchFamily="34" charset="0"/>
              </a:rPr>
              <a:t>PROCESS CONTROL</a:t>
            </a:r>
          </a:p>
        </p:txBody>
      </p:sp>
      <p:grpSp>
        <p:nvGrpSpPr>
          <p:cNvPr id="39" name="Grupp 99">
            <a:extLst>
              <a:ext uri="{FF2B5EF4-FFF2-40B4-BE49-F238E27FC236}">
                <a16:creationId xmlns:a16="http://schemas.microsoft.com/office/drawing/2014/main" id="{8A924467-525D-48B6-B7E0-9D432EEFEC62}"/>
              </a:ext>
            </a:extLst>
          </p:cNvPr>
          <p:cNvGrpSpPr/>
          <p:nvPr/>
        </p:nvGrpSpPr>
        <p:grpSpPr>
          <a:xfrm>
            <a:off x="2827936" y="3645024"/>
            <a:ext cx="473271" cy="100087"/>
            <a:chOff x="196117" y="2433113"/>
            <a:chExt cx="399253" cy="100087"/>
          </a:xfrm>
          <a:solidFill>
            <a:schemeClr val="accent3"/>
          </a:solidFill>
        </p:grpSpPr>
        <p:cxnSp>
          <p:nvCxnSpPr>
            <p:cNvPr id="40" name="Rak koppling 55">
              <a:extLst>
                <a:ext uri="{FF2B5EF4-FFF2-40B4-BE49-F238E27FC236}">
                  <a16:creationId xmlns:a16="http://schemas.microsoft.com/office/drawing/2014/main" id="{5F3F34DD-5F28-430A-912E-EE502939DF65}"/>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Ellips 101">
              <a:extLst>
                <a:ext uri="{FF2B5EF4-FFF2-40B4-BE49-F238E27FC236}">
                  <a16:creationId xmlns:a16="http://schemas.microsoft.com/office/drawing/2014/main" id="{1630A887-C440-4613-A91D-611B55929EEF}"/>
                </a:ext>
              </a:extLst>
            </p:cNvPr>
            <p:cNvSpPr/>
            <p:nvPr/>
          </p:nvSpPr>
          <p:spPr bwMode="gray">
            <a:xfrm>
              <a:off x="495283" y="2433113"/>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42" name="Rak koppling 32">
            <a:extLst>
              <a:ext uri="{FF2B5EF4-FFF2-40B4-BE49-F238E27FC236}">
                <a16:creationId xmlns:a16="http://schemas.microsoft.com/office/drawing/2014/main" id="{0F3C66FE-825B-4A26-B088-E5BBC7214AC7}"/>
              </a:ext>
            </a:extLst>
          </p:cNvPr>
          <p:cNvCxnSpPr>
            <a:cxnSpLocks/>
          </p:cNvCxnSpPr>
          <p:nvPr/>
        </p:nvCxnSpPr>
        <p:spPr bwMode="gray">
          <a:xfrm>
            <a:off x="2820184" y="2852936"/>
            <a:ext cx="0" cy="1476000"/>
          </a:xfrm>
          <a:prstGeom prst="line">
            <a:avLst/>
          </a:prstGeom>
          <a:solidFill>
            <a:schemeClr val="accent3"/>
          </a:solidFill>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 name="Grupp 98">
            <a:extLst>
              <a:ext uri="{FF2B5EF4-FFF2-40B4-BE49-F238E27FC236}">
                <a16:creationId xmlns:a16="http://schemas.microsoft.com/office/drawing/2014/main" id="{26B4E635-995C-4DD4-953F-49E1D9D7FF8A}"/>
              </a:ext>
            </a:extLst>
          </p:cNvPr>
          <p:cNvGrpSpPr/>
          <p:nvPr/>
        </p:nvGrpSpPr>
        <p:grpSpPr>
          <a:xfrm>
            <a:off x="2828006" y="3019537"/>
            <a:ext cx="473271" cy="100087"/>
            <a:chOff x="196117" y="2422271"/>
            <a:chExt cx="399253" cy="100087"/>
          </a:xfrm>
          <a:solidFill>
            <a:schemeClr val="accent3"/>
          </a:solidFill>
        </p:grpSpPr>
        <p:cxnSp>
          <p:nvCxnSpPr>
            <p:cNvPr id="44" name="Rak koppling 55">
              <a:extLst>
                <a:ext uri="{FF2B5EF4-FFF2-40B4-BE49-F238E27FC236}">
                  <a16:creationId xmlns:a16="http://schemas.microsoft.com/office/drawing/2014/main" id="{0DADE618-B1A3-4FB6-8C19-0C714EEC39E9}"/>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Ellips 97">
              <a:extLst>
                <a:ext uri="{FF2B5EF4-FFF2-40B4-BE49-F238E27FC236}">
                  <a16:creationId xmlns:a16="http://schemas.microsoft.com/office/drawing/2014/main" id="{6308119F-882F-4C5F-80A8-DE7095148A46}"/>
                </a:ext>
              </a:extLst>
            </p:cNvPr>
            <p:cNvSpPr/>
            <p:nvPr/>
          </p:nvSpPr>
          <p:spPr bwMode="gray">
            <a:xfrm>
              <a:off x="495283" y="2422271"/>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6" name="Grupp 99">
            <a:extLst>
              <a:ext uri="{FF2B5EF4-FFF2-40B4-BE49-F238E27FC236}">
                <a16:creationId xmlns:a16="http://schemas.microsoft.com/office/drawing/2014/main" id="{B5D583BF-1B44-4CE9-862B-F4DF246D0CC9}"/>
              </a:ext>
            </a:extLst>
          </p:cNvPr>
          <p:cNvGrpSpPr/>
          <p:nvPr/>
        </p:nvGrpSpPr>
        <p:grpSpPr>
          <a:xfrm>
            <a:off x="2819792" y="4281862"/>
            <a:ext cx="473271" cy="100087"/>
            <a:chOff x="196117" y="2433113"/>
            <a:chExt cx="399253" cy="100087"/>
          </a:xfrm>
          <a:solidFill>
            <a:schemeClr val="accent3"/>
          </a:solidFill>
        </p:grpSpPr>
        <p:cxnSp>
          <p:nvCxnSpPr>
            <p:cNvPr id="47" name="Rak koppling 55">
              <a:extLst>
                <a:ext uri="{FF2B5EF4-FFF2-40B4-BE49-F238E27FC236}">
                  <a16:creationId xmlns:a16="http://schemas.microsoft.com/office/drawing/2014/main" id="{CFB4FCBD-8A03-47C6-BA08-F28B6FA5B038}"/>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Ellips 101">
              <a:extLst>
                <a:ext uri="{FF2B5EF4-FFF2-40B4-BE49-F238E27FC236}">
                  <a16:creationId xmlns:a16="http://schemas.microsoft.com/office/drawing/2014/main" id="{E82418F3-B02A-467B-AC49-C3BC222D36D9}"/>
                </a:ext>
              </a:extLst>
            </p:cNvPr>
            <p:cNvSpPr/>
            <p:nvPr/>
          </p:nvSpPr>
          <p:spPr bwMode="gray">
            <a:xfrm>
              <a:off x="495283" y="2433113"/>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73" name="Grupp 99">
            <a:extLst>
              <a:ext uri="{FF2B5EF4-FFF2-40B4-BE49-F238E27FC236}">
                <a16:creationId xmlns:a16="http://schemas.microsoft.com/office/drawing/2014/main" id="{9375CB8F-054A-41D0-8850-C90EAAF1A536}"/>
              </a:ext>
            </a:extLst>
          </p:cNvPr>
          <p:cNvGrpSpPr/>
          <p:nvPr/>
        </p:nvGrpSpPr>
        <p:grpSpPr>
          <a:xfrm>
            <a:off x="5109894" y="3760961"/>
            <a:ext cx="473271" cy="100087"/>
            <a:chOff x="196117" y="2433113"/>
            <a:chExt cx="399253" cy="100087"/>
          </a:xfrm>
          <a:solidFill>
            <a:schemeClr val="accent3"/>
          </a:solidFill>
        </p:grpSpPr>
        <p:cxnSp>
          <p:nvCxnSpPr>
            <p:cNvPr id="74" name="Rak koppling 55">
              <a:extLst>
                <a:ext uri="{FF2B5EF4-FFF2-40B4-BE49-F238E27FC236}">
                  <a16:creationId xmlns:a16="http://schemas.microsoft.com/office/drawing/2014/main" id="{9C945251-BB4A-44C9-9351-9669E7997DC5}"/>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5" name="Ellips 101">
              <a:extLst>
                <a:ext uri="{FF2B5EF4-FFF2-40B4-BE49-F238E27FC236}">
                  <a16:creationId xmlns:a16="http://schemas.microsoft.com/office/drawing/2014/main" id="{B36362FA-EB20-4B46-B039-68E97607A921}"/>
                </a:ext>
              </a:extLst>
            </p:cNvPr>
            <p:cNvSpPr/>
            <p:nvPr/>
          </p:nvSpPr>
          <p:spPr bwMode="gray">
            <a:xfrm>
              <a:off x="495283" y="2433113"/>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76" name="Rak koppling 32">
            <a:extLst>
              <a:ext uri="{FF2B5EF4-FFF2-40B4-BE49-F238E27FC236}">
                <a16:creationId xmlns:a16="http://schemas.microsoft.com/office/drawing/2014/main" id="{6EEE0209-665D-49D5-9443-14AE665A4F28}"/>
              </a:ext>
            </a:extLst>
          </p:cNvPr>
          <p:cNvCxnSpPr>
            <a:cxnSpLocks/>
          </p:cNvCxnSpPr>
          <p:nvPr/>
        </p:nvCxnSpPr>
        <p:spPr bwMode="gray">
          <a:xfrm>
            <a:off x="5110851" y="2875833"/>
            <a:ext cx="0" cy="936000"/>
          </a:xfrm>
          <a:prstGeom prst="line">
            <a:avLst/>
          </a:prstGeom>
          <a:solidFill>
            <a:schemeClr val="accent3"/>
          </a:solidFill>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7" name="Grupp 98">
            <a:extLst>
              <a:ext uri="{FF2B5EF4-FFF2-40B4-BE49-F238E27FC236}">
                <a16:creationId xmlns:a16="http://schemas.microsoft.com/office/drawing/2014/main" id="{9FD07FCB-45AD-4C1F-A962-DB267DE8E19A}"/>
              </a:ext>
            </a:extLst>
          </p:cNvPr>
          <p:cNvGrpSpPr/>
          <p:nvPr/>
        </p:nvGrpSpPr>
        <p:grpSpPr>
          <a:xfrm>
            <a:off x="5118673" y="3094386"/>
            <a:ext cx="473271" cy="100087"/>
            <a:chOff x="196117" y="2422271"/>
            <a:chExt cx="399253" cy="100087"/>
          </a:xfrm>
          <a:solidFill>
            <a:schemeClr val="accent3"/>
          </a:solidFill>
        </p:grpSpPr>
        <p:cxnSp>
          <p:nvCxnSpPr>
            <p:cNvPr id="78" name="Rak koppling 55">
              <a:extLst>
                <a:ext uri="{FF2B5EF4-FFF2-40B4-BE49-F238E27FC236}">
                  <a16:creationId xmlns:a16="http://schemas.microsoft.com/office/drawing/2014/main" id="{A3624A39-C1FA-496A-B4C8-63B63E601C18}"/>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Ellips 97">
              <a:extLst>
                <a:ext uri="{FF2B5EF4-FFF2-40B4-BE49-F238E27FC236}">
                  <a16:creationId xmlns:a16="http://schemas.microsoft.com/office/drawing/2014/main" id="{13D168FF-F189-4767-8B45-0C107B6A5174}"/>
                </a:ext>
              </a:extLst>
            </p:cNvPr>
            <p:cNvSpPr/>
            <p:nvPr/>
          </p:nvSpPr>
          <p:spPr bwMode="gray">
            <a:xfrm>
              <a:off x="495283" y="2422271"/>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80" name="Grupp 99">
            <a:extLst>
              <a:ext uri="{FF2B5EF4-FFF2-40B4-BE49-F238E27FC236}">
                <a16:creationId xmlns:a16="http://schemas.microsoft.com/office/drawing/2014/main" id="{F45D40AF-C787-4F52-9666-B9E69E3E584C}"/>
              </a:ext>
            </a:extLst>
          </p:cNvPr>
          <p:cNvGrpSpPr/>
          <p:nvPr/>
        </p:nvGrpSpPr>
        <p:grpSpPr>
          <a:xfrm>
            <a:off x="7126118" y="3738064"/>
            <a:ext cx="473271" cy="100087"/>
            <a:chOff x="196117" y="2433113"/>
            <a:chExt cx="399253" cy="100087"/>
          </a:xfrm>
          <a:solidFill>
            <a:schemeClr val="accent3"/>
          </a:solidFill>
        </p:grpSpPr>
        <p:cxnSp>
          <p:nvCxnSpPr>
            <p:cNvPr id="81" name="Rak koppling 55">
              <a:extLst>
                <a:ext uri="{FF2B5EF4-FFF2-40B4-BE49-F238E27FC236}">
                  <a16:creationId xmlns:a16="http://schemas.microsoft.com/office/drawing/2014/main" id="{247150B6-90F8-44EC-BC54-F05478907E30}"/>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Ellips 101">
              <a:extLst>
                <a:ext uri="{FF2B5EF4-FFF2-40B4-BE49-F238E27FC236}">
                  <a16:creationId xmlns:a16="http://schemas.microsoft.com/office/drawing/2014/main" id="{A1C9C3BB-511A-41AF-808B-6E8BA52B893A}"/>
                </a:ext>
              </a:extLst>
            </p:cNvPr>
            <p:cNvSpPr/>
            <p:nvPr/>
          </p:nvSpPr>
          <p:spPr bwMode="gray">
            <a:xfrm>
              <a:off x="495283" y="2433113"/>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83" name="Rak koppling 32">
            <a:extLst>
              <a:ext uri="{FF2B5EF4-FFF2-40B4-BE49-F238E27FC236}">
                <a16:creationId xmlns:a16="http://schemas.microsoft.com/office/drawing/2014/main" id="{B71B10BA-B567-4792-80A4-08DDE28E5045}"/>
              </a:ext>
            </a:extLst>
          </p:cNvPr>
          <p:cNvCxnSpPr>
            <a:cxnSpLocks/>
          </p:cNvCxnSpPr>
          <p:nvPr/>
        </p:nvCxnSpPr>
        <p:spPr bwMode="gray">
          <a:xfrm>
            <a:off x="7127075" y="2852936"/>
            <a:ext cx="0" cy="936000"/>
          </a:xfrm>
          <a:prstGeom prst="line">
            <a:avLst/>
          </a:prstGeom>
          <a:solidFill>
            <a:schemeClr val="accent3"/>
          </a:solidFill>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4" name="Grupp 98">
            <a:extLst>
              <a:ext uri="{FF2B5EF4-FFF2-40B4-BE49-F238E27FC236}">
                <a16:creationId xmlns:a16="http://schemas.microsoft.com/office/drawing/2014/main" id="{6F4DD565-51E6-4FF6-B28D-CC66817F9547}"/>
              </a:ext>
            </a:extLst>
          </p:cNvPr>
          <p:cNvGrpSpPr/>
          <p:nvPr/>
        </p:nvGrpSpPr>
        <p:grpSpPr>
          <a:xfrm>
            <a:off x="7134897" y="3071489"/>
            <a:ext cx="473271" cy="100087"/>
            <a:chOff x="196117" y="2422271"/>
            <a:chExt cx="399253" cy="100087"/>
          </a:xfrm>
          <a:solidFill>
            <a:schemeClr val="accent3"/>
          </a:solidFill>
        </p:grpSpPr>
        <p:cxnSp>
          <p:nvCxnSpPr>
            <p:cNvPr id="85" name="Rak koppling 55">
              <a:extLst>
                <a:ext uri="{FF2B5EF4-FFF2-40B4-BE49-F238E27FC236}">
                  <a16:creationId xmlns:a16="http://schemas.microsoft.com/office/drawing/2014/main" id="{B0B5B77B-1105-4018-BF15-B50E00254A18}"/>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Ellips 97">
              <a:extLst>
                <a:ext uri="{FF2B5EF4-FFF2-40B4-BE49-F238E27FC236}">
                  <a16:creationId xmlns:a16="http://schemas.microsoft.com/office/drawing/2014/main" id="{40A6CCAA-BB78-4616-BA6E-A8B3014BF87A}"/>
                </a:ext>
              </a:extLst>
            </p:cNvPr>
            <p:cNvSpPr/>
            <p:nvPr/>
          </p:nvSpPr>
          <p:spPr bwMode="gray">
            <a:xfrm>
              <a:off x="495283" y="2422271"/>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87" name="Grupp 99">
            <a:extLst>
              <a:ext uri="{FF2B5EF4-FFF2-40B4-BE49-F238E27FC236}">
                <a16:creationId xmlns:a16="http://schemas.microsoft.com/office/drawing/2014/main" id="{49DC64B4-BBDF-4253-A60B-8581A866D0DD}"/>
              </a:ext>
            </a:extLst>
          </p:cNvPr>
          <p:cNvGrpSpPr/>
          <p:nvPr/>
        </p:nvGrpSpPr>
        <p:grpSpPr>
          <a:xfrm>
            <a:off x="9776552" y="3628179"/>
            <a:ext cx="473271" cy="100087"/>
            <a:chOff x="196117" y="2433113"/>
            <a:chExt cx="399253" cy="100087"/>
          </a:xfrm>
          <a:solidFill>
            <a:schemeClr val="accent3"/>
          </a:solidFill>
        </p:grpSpPr>
        <p:cxnSp>
          <p:nvCxnSpPr>
            <p:cNvPr id="88" name="Rak koppling 55">
              <a:extLst>
                <a:ext uri="{FF2B5EF4-FFF2-40B4-BE49-F238E27FC236}">
                  <a16:creationId xmlns:a16="http://schemas.microsoft.com/office/drawing/2014/main" id="{9580D6CF-5635-452A-8D4C-5F2AA4683BF1}"/>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Ellips 101">
              <a:extLst>
                <a:ext uri="{FF2B5EF4-FFF2-40B4-BE49-F238E27FC236}">
                  <a16:creationId xmlns:a16="http://schemas.microsoft.com/office/drawing/2014/main" id="{EA2EB9D3-A7FF-4E68-B6BF-AD693E2833EA}"/>
                </a:ext>
              </a:extLst>
            </p:cNvPr>
            <p:cNvSpPr/>
            <p:nvPr/>
          </p:nvSpPr>
          <p:spPr bwMode="gray">
            <a:xfrm>
              <a:off x="495283" y="2433113"/>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90" name="Rak koppling 32">
            <a:extLst>
              <a:ext uri="{FF2B5EF4-FFF2-40B4-BE49-F238E27FC236}">
                <a16:creationId xmlns:a16="http://schemas.microsoft.com/office/drawing/2014/main" id="{2F7366CC-7A1D-49CB-B36E-2080A983D4FF}"/>
              </a:ext>
            </a:extLst>
          </p:cNvPr>
          <p:cNvCxnSpPr>
            <a:cxnSpLocks/>
          </p:cNvCxnSpPr>
          <p:nvPr/>
        </p:nvCxnSpPr>
        <p:spPr bwMode="gray">
          <a:xfrm>
            <a:off x="9768800" y="2836091"/>
            <a:ext cx="0" cy="1476000"/>
          </a:xfrm>
          <a:prstGeom prst="line">
            <a:avLst/>
          </a:prstGeom>
          <a:solidFill>
            <a:schemeClr val="accent3"/>
          </a:solidFill>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1" name="Grupp 98">
            <a:extLst>
              <a:ext uri="{FF2B5EF4-FFF2-40B4-BE49-F238E27FC236}">
                <a16:creationId xmlns:a16="http://schemas.microsoft.com/office/drawing/2014/main" id="{F953A474-4D68-4A94-9253-E3392DEC1792}"/>
              </a:ext>
            </a:extLst>
          </p:cNvPr>
          <p:cNvGrpSpPr/>
          <p:nvPr/>
        </p:nvGrpSpPr>
        <p:grpSpPr>
          <a:xfrm>
            <a:off x="9776622" y="3002692"/>
            <a:ext cx="473271" cy="100087"/>
            <a:chOff x="196117" y="2422271"/>
            <a:chExt cx="399253" cy="100087"/>
          </a:xfrm>
          <a:solidFill>
            <a:schemeClr val="accent3"/>
          </a:solidFill>
        </p:grpSpPr>
        <p:cxnSp>
          <p:nvCxnSpPr>
            <p:cNvPr id="92" name="Rak koppling 55">
              <a:extLst>
                <a:ext uri="{FF2B5EF4-FFF2-40B4-BE49-F238E27FC236}">
                  <a16:creationId xmlns:a16="http://schemas.microsoft.com/office/drawing/2014/main" id="{6E04BEE3-34D8-48B1-A4D1-076562F2B09F}"/>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3" name="Ellips 97">
              <a:extLst>
                <a:ext uri="{FF2B5EF4-FFF2-40B4-BE49-F238E27FC236}">
                  <a16:creationId xmlns:a16="http://schemas.microsoft.com/office/drawing/2014/main" id="{817886FE-990E-4B95-A358-44805655CF66}"/>
                </a:ext>
              </a:extLst>
            </p:cNvPr>
            <p:cNvSpPr/>
            <p:nvPr/>
          </p:nvSpPr>
          <p:spPr bwMode="gray">
            <a:xfrm>
              <a:off x="495283" y="2422271"/>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94" name="Grupp 99">
            <a:extLst>
              <a:ext uri="{FF2B5EF4-FFF2-40B4-BE49-F238E27FC236}">
                <a16:creationId xmlns:a16="http://schemas.microsoft.com/office/drawing/2014/main" id="{DC61DB3D-4357-48F6-9792-DC50729FDFEE}"/>
              </a:ext>
            </a:extLst>
          </p:cNvPr>
          <p:cNvGrpSpPr/>
          <p:nvPr/>
        </p:nvGrpSpPr>
        <p:grpSpPr>
          <a:xfrm>
            <a:off x="9768408" y="4265017"/>
            <a:ext cx="473271" cy="100087"/>
            <a:chOff x="196117" y="2433113"/>
            <a:chExt cx="399253" cy="100087"/>
          </a:xfrm>
          <a:solidFill>
            <a:schemeClr val="accent3"/>
          </a:solidFill>
        </p:grpSpPr>
        <p:cxnSp>
          <p:nvCxnSpPr>
            <p:cNvPr id="95" name="Rak koppling 55">
              <a:extLst>
                <a:ext uri="{FF2B5EF4-FFF2-40B4-BE49-F238E27FC236}">
                  <a16:creationId xmlns:a16="http://schemas.microsoft.com/office/drawing/2014/main" id="{13A81544-469C-43E0-AF74-1A48EBDD7C2D}"/>
                </a:ext>
              </a:extLst>
            </p:cNvPr>
            <p:cNvCxnSpPr>
              <a:cxnSpLocks/>
            </p:cNvCxnSpPr>
            <p:nvPr/>
          </p:nvCxnSpPr>
          <p:spPr bwMode="gray">
            <a:xfrm flipV="1">
              <a:off x="196117" y="2476620"/>
              <a:ext cx="320215" cy="342"/>
            </a:xfrm>
            <a:prstGeom prst="line">
              <a:avLst/>
            </a:prstGeom>
            <a:grpFill/>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6" name="Ellips 101">
              <a:extLst>
                <a:ext uri="{FF2B5EF4-FFF2-40B4-BE49-F238E27FC236}">
                  <a16:creationId xmlns:a16="http://schemas.microsoft.com/office/drawing/2014/main" id="{19E7BD9A-1DFF-4240-8970-E4726EAD5ACF}"/>
                </a:ext>
              </a:extLst>
            </p:cNvPr>
            <p:cNvSpPr/>
            <p:nvPr/>
          </p:nvSpPr>
          <p:spPr bwMode="gray">
            <a:xfrm>
              <a:off x="495283" y="2433113"/>
              <a:ext cx="100087" cy="100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90000"/>
                </a:lnSpc>
                <a:spcBef>
                  <a:spcPts val="600"/>
                </a:spcBef>
                <a:spcAft>
                  <a:spcPct val="0"/>
                </a:spcAft>
                <a:buClrTx/>
                <a:buSzTx/>
                <a:buFontTx/>
                <a:buNone/>
                <a:tabLst/>
                <a:defRPr/>
              </a:pPr>
              <a:endParaRPr kumimoji="0" lang="sv-SE" sz="3200" b="1"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97" name="Straight Connector 96">
            <a:extLst>
              <a:ext uri="{FF2B5EF4-FFF2-40B4-BE49-F238E27FC236}">
                <a16:creationId xmlns:a16="http://schemas.microsoft.com/office/drawing/2014/main" id="{F8BF246E-EDF9-4739-9F61-37DEB81ECE34}"/>
              </a:ext>
            </a:extLst>
          </p:cNvPr>
          <p:cNvCxnSpPr/>
          <p:nvPr/>
        </p:nvCxnSpPr>
        <p:spPr>
          <a:xfrm>
            <a:off x="696913" y="4892241"/>
            <a:ext cx="10764000" cy="0"/>
          </a:xfrm>
          <a:prstGeom prst="line">
            <a:avLst/>
          </a:prstGeom>
          <a:ln w="0">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Text Placeholder 10">
            <a:extLst>
              <a:ext uri="{FF2B5EF4-FFF2-40B4-BE49-F238E27FC236}">
                <a16:creationId xmlns:a16="http://schemas.microsoft.com/office/drawing/2014/main" id="{30180621-A32A-4D8C-B077-7A3253CBC9E2}"/>
              </a:ext>
            </a:extLst>
          </p:cNvPr>
          <p:cNvSpPr txBox="1">
            <a:spLocks/>
          </p:cNvSpPr>
          <p:nvPr/>
        </p:nvSpPr>
        <p:spPr>
          <a:xfrm>
            <a:off x="774841" y="5181550"/>
            <a:ext cx="1887639" cy="235190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200"/>
              </a:spcBef>
              <a:buClr>
                <a:srgbClr val="EC6806"/>
              </a:buClr>
              <a:buFontTx/>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200"/>
              </a:spcBef>
              <a:buClr>
                <a:srgbClr val="EC6806"/>
              </a:buClr>
              <a:buFont typeface="Arial" panose="020B0604020202020204" pitchFamily="34" charset="0"/>
              <a:buChar char="•"/>
              <a:defRPr sz="1200" kern="1200">
                <a:solidFill>
                  <a:schemeClr val="tx1"/>
                </a:solidFill>
                <a:latin typeface="+mn-lt"/>
                <a:ea typeface="+mn-ea"/>
                <a:cs typeface="+mn-cs"/>
              </a:defRPr>
            </a:lvl2pPr>
            <a:lvl3pPr marL="539750" indent="-182563" algn="l" defTabSz="914400" rtl="0" eaLnBrk="1" latinLnBrk="0" hangingPunct="1">
              <a:lnSpc>
                <a:spcPct val="100000"/>
              </a:lnSpc>
              <a:spcBef>
                <a:spcPts val="200"/>
              </a:spcBef>
              <a:buClrTx/>
              <a:buFont typeface="Lucida Sans" panose="020B0602030504020204" pitchFamily="34" charset="0"/>
              <a:buChar char="–"/>
              <a:defRPr sz="1100" kern="1200">
                <a:solidFill>
                  <a:schemeClr val="tx1"/>
                </a:solidFill>
                <a:latin typeface="+mn-lt"/>
                <a:ea typeface="+mn-ea"/>
                <a:cs typeface="+mn-cs"/>
              </a:defRPr>
            </a:lvl3pPr>
            <a:lvl4pPr marL="714375" indent="-174625" algn="l" defTabSz="914400" rtl="0" eaLnBrk="1" latinLnBrk="0" hangingPunct="1">
              <a:lnSpc>
                <a:spcPct val="100000"/>
              </a:lnSpc>
              <a:spcBef>
                <a:spcPts val="200"/>
              </a:spcBef>
              <a:buClrTx/>
              <a:buFont typeface="Lucida Sans" panose="020B0602030504020204" pitchFamily="34" charset="0"/>
              <a:buChar char="–"/>
              <a:defRPr sz="1050" kern="1200">
                <a:solidFill>
                  <a:schemeClr val="tx1"/>
                </a:solidFill>
                <a:latin typeface="+mn-lt"/>
                <a:ea typeface="+mn-ea"/>
                <a:cs typeface="+mn-cs"/>
              </a:defRPr>
            </a:lvl4pPr>
            <a:lvl5pPr marL="898525" indent="-184150" algn="l" defTabSz="914400" rtl="0" eaLnBrk="1" latinLnBrk="0" hangingPunct="1">
              <a:lnSpc>
                <a:spcPct val="100000"/>
              </a:lnSpc>
              <a:spcBef>
                <a:spcPts val="200"/>
              </a:spcBef>
              <a:buClrTx/>
              <a:buFont typeface="Lucida Sans" panose="020B0602030504020204" pitchFamily="34" charset="0"/>
              <a:buChar char="–"/>
              <a:defRPr sz="1000" kern="1200">
                <a:solidFill>
                  <a:schemeClr val="tx1"/>
                </a:solidFill>
                <a:latin typeface="+mn-lt"/>
                <a:ea typeface="+mn-ea"/>
                <a:cs typeface="+mn-cs"/>
              </a:defRPr>
            </a:lvl5pPr>
            <a:lvl6pPr marL="1071563" indent="-173038"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6pPr>
            <a:lvl7pPr marL="1255713" indent="-184150"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7pPr>
            <a:lvl8pPr marL="1438275" indent="-182563"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8pPr>
            <a:lvl9pPr marL="1612900" indent="-174625"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9pPr>
          </a:lstStyle>
          <a:p>
            <a:pPr marL="171450" indent="-171450" fontAlgn="auto">
              <a:spcAft>
                <a:spcPts val="0"/>
              </a:spcAft>
              <a:buFont typeface="Arial" panose="020B0604020202020204" pitchFamily="34" charset="0"/>
              <a:buChar char="•"/>
              <a:defRPr/>
            </a:pPr>
            <a:r>
              <a:rPr lang="en-US" dirty="0">
                <a:solidFill>
                  <a:schemeClr val="tx2"/>
                </a:solidFill>
                <a:latin typeface="Calibri"/>
              </a:rPr>
              <a:t>Industry 4.0</a:t>
            </a: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r>
              <a:rPr kumimoji="0" lang="en-US" i="0" u="none" strike="noStrike" kern="1200" cap="none" spc="0" normalizeH="0" baseline="0" noProof="0" dirty="0">
                <a:ln>
                  <a:noFill/>
                </a:ln>
                <a:solidFill>
                  <a:schemeClr val="tx2"/>
                </a:solidFill>
                <a:effectLst/>
                <a:uLnTx/>
                <a:uFillTx/>
                <a:latin typeface="Calibri"/>
                <a:ea typeface="+mn-ea"/>
                <a:cs typeface="+mn-cs"/>
              </a:rPr>
              <a:t>Smart cities</a:t>
            </a: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r>
              <a:rPr kumimoji="0" lang="en-US" i="0" u="none" strike="noStrike" kern="1200" cap="none" spc="0" normalizeH="0" baseline="0" noProof="0" dirty="0">
                <a:ln>
                  <a:noFill/>
                </a:ln>
                <a:solidFill>
                  <a:schemeClr val="tx2"/>
                </a:solidFill>
                <a:effectLst/>
                <a:uLnTx/>
                <a:uFillTx/>
                <a:latin typeface="Calibri"/>
                <a:ea typeface="+mn-ea"/>
                <a:cs typeface="+mn-cs"/>
              </a:rPr>
              <a:t>Internet of Things</a:t>
            </a: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b="1" i="0" u="none" strike="noStrike" kern="1200" cap="none" spc="0" normalizeH="0" baseline="0" noProof="0" dirty="0">
              <a:ln>
                <a:noFill/>
              </a:ln>
              <a:solidFill>
                <a:srgbClr val="696969"/>
              </a:solidFill>
              <a:effectLst/>
              <a:uLnTx/>
              <a:uFillTx/>
              <a:latin typeface="Calibri"/>
              <a:ea typeface="+mn-ea"/>
              <a:cs typeface="+mn-cs"/>
            </a:endParaRPr>
          </a:p>
          <a:p>
            <a:pPr marL="0" marR="0" lvl="0" indent="0" algn="l" defTabSz="914400" rtl="0" eaLnBrk="1" fontAlgn="auto" latinLnBrk="0" hangingPunct="1">
              <a:lnSpc>
                <a:spcPct val="100000"/>
              </a:lnSpc>
              <a:spcBef>
                <a:spcPts val="200"/>
              </a:spcBef>
              <a:spcAft>
                <a:spcPts val="0"/>
              </a:spcAft>
              <a:buClr>
                <a:srgbClr val="EC6806"/>
              </a:buClr>
              <a:buSzTx/>
              <a:buFontTx/>
              <a:buNone/>
              <a:tabLst/>
              <a:defRPr/>
            </a:pPr>
            <a:endParaRPr kumimoji="0" lang="en-US" b="1" i="0" u="none" strike="noStrike" kern="1200" cap="none" spc="0" normalizeH="0" baseline="0" noProof="0" dirty="0">
              <a:ln>
                <a:noFill/>
              </a:ln>
              <a:solidFill>
                <a:srgbClr val="6969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b="1" i="0" u="none" strike="noStrike" kern="1200" cap="none" spc="0" normalizeH="0" baseline="0" noProof="0" dirty="0">
              <a:ln>
                <a:noFill/>
              </a:ln>
              <a:solidFill>
                <a:srgbClr val="6969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b="1" i="0" u="none" strike="noStrike" kern="1200" cap="none" spc="0" normalizeH="0" baseline="0" noProof="0" dirty="0">
              <a:ln>
                <a:noFill/>
              </a:ln>
              <a:solidFill>
                <a:srgbClr val="696969"/>
              </a:solidFill>
              <a:effectLst/>
              <a:uLnTx/>
              <a:uFillTx/>
              <a:latin typeface="Calibri"/>
              <a:ea typeface="+mn-ea"/>
              <a:cs typeface="+mn-cs"/>
            </a:endParaRPr>
          </a:p>
        </p:txBody>
      </p:sp>
      <p:sp>
        <p:nvSpPr>
          <p:cNvPr id="99" name="Text Placeholder 10">
            <a:extLst>
              <a:ext uri="{FF2B5EF4-FFF2-40B4-BE49-F238E27FC236}">
                <a16:creationId xmlns:a16="http://schemas.microsoft.com/office/drawing/2014/main" id="{166DEC72-22B4-43AC-9EAD-1FA1731DCE3F}"/>
              </a:ext>
            </a:extLst>
          </p:cNvPr>
          <p:cNvSpPr txBox="1">
            <a:spLocks/>
          </p:cNvSpPr>
          <p:nvPr/>
        </p:nvSpPr>
        <p:spPr>
          <a:xfrm>
            <a:off x="2831673" y="5181550"/>
            <a:ext cx="2040191" cy="9235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200"/>
              </a:spcBef>
              <a:buClr>
                <a:srgbClr val="EC6806"/>
              </a:buClr>
              <a:buFontTx/>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200"/>
              </a:spcBef>
              <a:buClr>
                <a:srgbClr val="EC6806"/>
              </a:buClr>
              <a:buFont typeface="Arial" panose="020B0604020202020204" pitchFamily="34" charset="0"/>
              <a:buChar char="•"/>
              <a:defRPr sz="1200" kern="1200">
                <a:solidFill>
                  <a:schemeClr val="tx1"/>
                </a:solidFill>
                <a:latin typeface="+mn-lt"/>
                <a:ea typeface="+mn-ea"/>
                <a:cs typeface="+mn-cs"/>
              </a:defRPr>
            </a:lvl2pPr>
            <a:lvl3pPr marL="539750" indent="-182563" algn="l" defTabSz="914400" rtl="0" eaLnBrk="1" latinLnBrk="0" hangingPunct="1">
              <a:lnSpc>
                <a:spcPct val="100000"/>
              </a:lnSpc>
              <a:spcBef>
                <a:spcPts val="200"/>
              </a:spcBef>
              <a:buClrTx/>
              <a:buFont typeface="Lucida Sans" panose="020B0602030504020204" pitchFamily="34" charset="0"/>
              <a:buChar char="–"/>
              <a:defRPr sz="1100" kern="1200">
                <a:solidFill>
                  <a:schemeClr val="tx1"/>
                </a:solidFill>
                <a:latin typeface="+mn-lt"/>
                <a:ea typeface="+mn-ea"/>
                <a:cs typeface="+mn-cs"/>
              </a:defRPr>
            </a:lvl3pPr>
            <a:lvl4pPr marL="714375" indent="-174625" algn="l" defTabSz="914400" rtl="0" eaLnBrk="1" latinLnBrk="0" hangingPunct="1">
              <a:lnSpc>
                <a:spcPct val="100000"/>
              </a:lnSpc>
              <a:spcBef>
                <a:spcPts val="200"/>
              </a:spcBef>
              <a:buClrTx/>
              <a:buFont typeface="Lucida Sans" panose="020B0602030504020204" pitchFamily="34" charset="0"/>
              <a:buChar char="–"/>
              <a:defRPr sz="1050" kern="1200">
                <a:solidFill>
                  <a:schemeClr val="tx1"/>
                </a:solidFill>
                <a:latin typeface="+mn-lt"/>
                <a:ea typeface="+mn-ea"/>
                <a:cs typeface="+mn-cs"/>
              </a:defRPr>
            </a:lvl4pPr>
            <a:lvl5pPr marL="898525" indent="-184150" algn="l" defTabSz="914400" rtl="0" eaLnBrk="1" latinLnBrk="0" hangingPunct="1">
              <a:lnSpc>
                <a:spcPct val="100000"/>
              </a:lnSpc>
              <a:spcBef>
                <a:spcPts val="200"/>
              </a:spcBef>
              <a:buClrTx/>
              <a:buFont typeface="Lucida Sans" panose="020B0602030504020204" pitchFamily="34" charset="0"/>
              <a:buChar char="–"/>
              <a:defRPr sz="1000" kern="1200">
                <a:solidFill>
                  <a:schemeClr val="tx1"/>
                </a:solidFill>
                <a:latin typeface="+mn-lt"/>
                <a:ea typeface="+mn-ea"/>
                <a:cs typeface="+mn-cs"/>
              </a:defRPr>
            </a:lvl5pPr>
            <a:lvl6pPr marL="1071563" indent="-173038"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6pPr>
            <a:lvl7pPr marL="1255713" indent="-184150"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7pPr>
            <a:lvl8pPr marL="1438275" indent="-182563"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8pPr>
            <a:lvl9pPr marL="1612900" indent="-174625"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r>
              <a:rPr kumimoji="0" lang="en-US" i="0" u="none" strike="noStrike" kern="1200" cap="none" spc="0" normalizeH="0" baseline="0" noProof="0" dirty="0">
                <a:ln>
                  <a:noFill/>
                </a:ln>
                <a:solidFill>
                  <a:schemeClr val="accent3"/>
                </a:solidFill>
                <a:effectLst/>
                <a:uLnTx/>
                <a:uFillTx/>
                <a:latin typeface="Calibri"/>
                <a:ea typeface="+mn-ea"/>
                <a:cs typeface="+mn-cs"/>
              </a:rPr>
              <a:t>Decarbonisation</a:t>
            </a:r>
          </a:p>
          <a:p>
            <a:pPr marL="171450" indent="-171450" fontAlgn="auto">
              <a:spcAft>
                <a:spcPts val="0"/>
              </a:spcAft>
              <a:buFont typeface="Arial" panose="020B0604020202020204" pitchFamily="34" charset="0"/>
              <a:buChar char="•"/>
              <a:defRPr/>
            </a:pPr>
            <a:r>
              <a:rPr kumimoji="0" lang="en-US" i="0" u="none" strike="noStrike" kern="1200" cap="none" spc="0" normalizeH="0" baseline="0" noProof="0" dirty="0">
                <a:ln>
                  <a:noFill/>
                </a:ln>
                <a:solidFill>
                  <a:schemeClr val="tx2"/>
                </a:solidFill>
                <a:effectLst/>
                <a:uLnTx/>
                <a:uFillTx/>
                <a:latin typeface="Calibri"/>
                <a:ea typeface="+mn-ea"/>
                <a:cs typeface="+mn-cs"/>
              </a:rPr>
              <a:t>Energy storage - batteries</a:t>
            </a:r>
          </a:p>
          <a:p>
            <a:pPr marL="0" marR="0" lvl="0" indent="0" algn="l" defTabSz="914400" rtl="0" eaLnBrk="1" fontAlgn="auto" latinLnBrk="0" hangingPunct="1">
              <a:lnSpc>
                <a:spcPct val="100000"/>
              </a:lnSpc>
              <a:spcBef>
                <a:spcPts val="200"/>
              </a:spcBef>
              <a:spcAft>
                <a:spcPts val="0"/>
              </a:spcAft>
              <a:buClr>
                <a:srgbClr val="EC6806"/>
              </a:buClr>
              <a:buSzTx/>
              <a:buFontTx/>
              <a:buNone/>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a:p>
            <a:pPr marL="0" marR="0" lvl="0" indent="0" algn="l" defTabSz="914400" rtl="0" eaLnBrk="1" fontAlgn="auto" latinLnBrk="0" hangingPunct="1">
              <a:lnSpc>
                <a:spcPct val="100000"/>
              </a:lnSpc>
              <a:spcBef>
                <a:spcPts val="200"/>
              </a:spcBef>
              <a:spcAft>
                <a:spcPts val="0"/>
              </a:spcAft>
              <a:buClr>
                <a:srgbClr val="EC6806"/>
              </a:buClr>
              <a:buSzTx/>
              <a:buFontTx/>
              <a:buNone/>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p:txBody>
      </p:sp>
      <p:sp>
        <p:nvSpPr>
          <p:cNvPr id="100" name="Text Placeholder 10">
            <a:extLst>
              <a:ext uri="{FF2B5EF4-FFF2-40B4-BE49-F238E27FC236}">
                <a16:creationId xmlns:a16="http://schemas.microsoft.com/office/drawing/2014/main" id="{8829CF59-2FE8-4E74-A927-58EFD4EF2A9C}"/>
              </a:ext>
            </a:extLst>
          </p:cNvPr>
          <p:cNvSpPr txBox="1">
            <a:spLocks/>
          </p:cNvSpPr>
          <p:nvPr/>
        </p:nvSpPr>
        <p:spPr>
          <a:xfrm>
            <a:off x="5087888" y="5187988"/>
            <a:ext cx="1968399" cy="230445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200"/>
              </a:spcBef>
              <a:buClr>
                <a:srgbClr val="EC6806"/>
              </a:buClr>
              <a:buFontTx/>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200"/>
              </a:spcBef>
              <a:buClr>
                <a:srgbClr val="EC6806"/>
              </a:buClr>
              <a:buFont typeface="Arial" panose="020B0604020202020204" pitchFamily="34" charset="0"/>
              <a:buChar char="•"/>
              <a:defRPr sz="1200" kern="1200">
                <a:solidFill>
                  <a:schemeClr val="tx1"/>
                </a:solidFill>
                <a:latin typeface="+mn-lt"/>
                <a:ea typeface="+mn-ea"/>
                <a:cs typeface="+mn-cs"/>
              </a:defRPr>
            </a:lvl2pPr>
            <a:lvl3pPr marL="539750" indent="-182563" algn="l" defTabSz="914400" rtl="0" eaLnBrk="1" latinLnBrk="0" hangingPunct="1">
              <a:lnSpc>
                <a:spcPct val="100000"/>
              </a:lnSpc>
              <a:spcBef>
                <a:spcPts val="200"/>
              </a:spcBef>
              <a:buClrTx/>
              <a:buFont typeface="Lucida Sans" panose="020B0602030504020204" pitchFamily="34" charset="0"/>
              <a:buChar char="–"/>
              <a:defRPr sz="1100" kern="1200">
                <a:solidFill>
                  <a:schemeClr val="tx1"/>
                </a:solidFill>
                <a:latin typeface="+mn-lt"/>
                <a:ea typeface="+mn-ea"/>
                <a:cs typeface="+mn-cs"/>
              </a:defRPr>
            </a:lvl3pPr>
            <a:lvl4pPr marL="714375" indent="-174625" algn="l" defTabSz="914400" rtl="0" eaLnBrk="1" latinLnBrk="0" hangingPunct="1">
              <a:lnSpc>
                <a:spcPct val="100000"/>
              </a:lnSpc>
              <a:spcBef>
                <a:spcPts val="200"/>
              </a:spcBef>
              <a:buClrTx/>
              <a:buFont typeface="Lucida Sans" panose="020B0602030504020204" pitchFamily="34" charset="0"/>
              <a:buChar char="–"/>
              <a:defRPr sz="1050" kern="1200">
                <a:solidFill>
                  <a:schemeClr val="tx1"/>
                </a:solidFill>
                <a:latin typeface="+mn-lt"/>
                <a:ea typeface="+mn-ea"/>
                <a:cs typeface="+mn-cs"/>
              </a:defRPr>
            </a:lvl4pPr>
            <a:lvl5pPr marL="898525" indent="-184150" algn="l" defTabSz="914400" rtl="0" eaLnBrk="1" latinLnBrk="0" hangingPunct="1">
              <a:lnSpc>
                <a:spcPct val="100000"/>
              </a:lnSpc>
              <a:spcBef>
                <a:spcPts val="200"/>
              </a:spcBef>
              <a:buClrTx/>
              <a:buFont typeface="Lucida Sans" panose="020B0602030504020204" pitchFamily="34" charset="0"/>
              <a:buChar char="–"/>
              <a:defRPr sz="1000" kern="1200">
                <a:solidFill>
                  <a:schemeClr val="tx1"/>
                </a:solidFill>
                <a:latin typeface="+mn-lt"/>
                <a:ea typeface="+mn-ea"/>
                <a:cs typeface="+mn-cs"/>
              </a:defRPr>
            </a:lvl5pPr>
            <a:lvl6pPr marL="1071563" indent="-173038"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6pPr>
            <a:lvl7pPr marL="1255713" indent="-184150"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7pPr>
            <a:lvl8pPr marL="1438275" indent="-182563"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8pPr>
            <a:lvl9pPr marL="1612900" indent="-174625"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9pPr>
          </a:lstStyle>
          <a:p>
            <a:pPr marL="171450" indent="-171450">
              <a:buFont typeface="Arial" panose="020B0604020202020204" pitchFamily="34" charset="0"/>
              <a:buChar char="•"/>
              <a:defRPr/>
            </a:pPr>
            <a:r>
              <a:rPr lang="en-US" dirty="0">
                <a:solidFill>
                  <a:schemeClr val="accent3"/>
                </a:solidFill>
              </a:rPr>
              <a:t>Increased production of renewable energy </a:t>
            </a:r>
          </a:p>
          <a:p>
            <a:pPr marL="171450" indent="-171450">
              <a:buFont typeface="Arial" panose="020B0604020202020204" pitchFamily="34" charset="0"/>
              <a:buChar char="•"/>
              <a:defRPr/>
            </a:pPr>
            <a:r>
              <a:rPr lang="en-US" dirty="0">
                <a:solidFill>
                  <a:schemeClr val="tx2"/>
                </a:solidFill>
              </a:rPr>
              <a:t>Grid development</a:t>
            </a:r>
          </a:p>
          <a:p>
            <a:pPr marL="171450" marR="0" lvl="0" indent="-171450" algn="l" defTabSz="914400" rtl="0" eaLnBrk="1" fontAlgn="base" latinLnBrk="0" hangingPunct="1">
              <a:lnSpc>
                <a:spcPct val="100000"/>
              </a:lnSpc>
              <a:spcBef>
                <a:spcPts val="200"/>
              </a:spcBef>
              <a:spcAft>
                <a:spcPct val="0"/>
              </a:spcAft>
              <a:buClr>
                <a:srgbClr val="EC6806"/>
              </a:buClr>
              <a:buSzTx/>
              <a:buFont typeface="Arial" panose="020B0604020202020204" pitchFamily="34" charset="0"/>
              <a:buChar char="•"/>
              <a:tabLst/>
              <a:defRPr/>
            </a:pPr>
            <a:r>
              <a:rPr lang="en-US" dirty="0">
                <a:solidFill>
                  <a:schemeClr val="accent3"/>
                </a:solidFill>
                <a:latin typeface="Calibri"/>
              </a:rPr>
              <a:t>Safety products</a:t>
            </a:r>
            <a:endParaRPr kumimoji="0" lang="en-US" i="0" u="none" strike="noStrike" kern="1200" cap="none" spc="0" normalizeH="0" baseline="0" noProof="0" dirty="0">
              <a:ln>
                <a:noFill/>
              </a:ln>
              <a:solidFill>
                <a:schemeClr val="accent3"/>
              </a:solidFill>
              <a:effectLst/>
              <a:uLnTx/>
              <a:uFillTx/>
              <a:latin typeface="Calibri"/>
              <a:ea typeface="+mn-ea"/>
              <a:cs typeface="+mn-cs"/>
            </a:endParaRPr>
          </a:p>
          <a:p>
            <a:pPr marL="0" marR="0" lvl="0" indent="0" algn="l" defTabSz="914400" rtl="0" eaLnBrk="1" fontAlgn="auto" latinLnBrk="0" hangingPunct="1">
              <a:lnSpc>
                <a:spcPct val="100000"/>
              </a:lnSpc>
              <a:spcBef>
                <a:spcPts val="200"/>
              </a:spcBef>
              <a:spcAft>
                <a:spcPts val="0"/>
              </a:spcAft>
              <a:buClr>
                <a:srgbClr val="EC6806"/>
              </a:buClr>
              <a:buSzTx/>
              <a:buFontTx/>
              <a:buNone/>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p:txBody>
      </p:sp>
      <p:sp>
        <p:nvSpPr>
          <p:cNvPr id="101" name="Text Placeholder 10">
            <a:extLst>
              <a:ext uri="{FF2B5EF4-FFF2-40B4-BE49-F238E27FC236}">
                <a16:creationId xmlns:a16="http://schemas.microsoft.com/office/drawing/2014/main" id="{05EAB046-04B8-4199-935A-DEC17C0A0FC8}"/>
              </a:ext>
            </a:extLst>
          </p:cNvPr>
          <p:cNvSpPr txBox="1">
            <a:spLocks/>
          </p:cNvSpPr>
          <p:nvPr/>
        </p:nvSpPr>
        <p:spPr>
          <a:xfrm>
            <a:off x="7104112" y="5168928"/>
            <a:ext cx="2246120" cy="94324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200"/>
              </a:spcBef>
              <a:buClr>
                <a:srgbClr val="EC6806"/>
              </a:buClr>
              <a:buFontTx/>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200"/>
              </a:spcBef>
              <a:buClr>
                <a:srgbClr val="EC6806"/>
              </a:buClr>
              <a:buFont typeface="Arial" panose="020B0604020202020204" pitchFamily="34" charset="0"/>
              <a:buChar char="•"/>
              <a:defRPr sz="1200" kern="1200">
                <a:solidFill>
                  <a:schemeClr val="tx1"/>
                </a:solidFill>
                <a:latin typeface="+mn-lt"/>
                <a:ea typeface="+mn-ea"/>
                <a:cs typeface="+mn-cs"/>
              </a:defRPr>
            </a:lvl2pPr>
            <a:lvl3pPr marL="539750" indent="-182563" algn="l" defTabSz="914400" rtl="0" eaLnBrk="1" latinLnBrk="0" hangingPunct="1">
              <a:lnSpc>
                <a:spcPct val="100000"/>
              </a:lnSpc>
              <a:spcBef>
                <a:spcPts val="200"/>
              </a:spcBef>
              <a:buClrTx/>
              <a:buFont typeface="Lucida Sans" panose="020B0602030504020204" pitchFamily="34" charset="0"/>
              <a:buChar char="–"/>
              <a:defRPr sz="1100" kern="1200">
                <a:solidFill>
                  <a:schemeClr val="tx1"/>
                </a:solidFill>
                <a:latin typeface="+mn-lt"/>
                <a:ea typeface="+mn-ea"/>
                <a:cs typeface="+mn-cs"/>
              </a:defRPr>
            </a:lvl3pPr>
            <a:lvl4pPr marL="714375" indent="-174625" algn="l" defTabSz="914400" rtl="0" eaLnBrk="1" latinLnBrk="0" hangingPunct="1">
              <a:lnSpc>
                <a:spcPct val="100000"/>
              </a:lnSpc>
              <a:spcBef>
                <a:spcPts val="200"/>
              </a:spcBef>
              <a:buClrTx/>
              <a:buFont typeface="Lucida Sans" panose="020B0602030504020204" pitchFamily="34" charset="0"/>
              <a:buChar char="–"/>
              <a:defRPr sz="1050" kern="1200">
                <a:solidFill>
                  <a:schemeClr val="tx1"/>
                </a:solidFill>
                <a:latin typeface="+mn-lt"/>
                <a:ea typeface="+mn-ea"/>
                <a:cs typeface="+mn-cs"/>
              </a:defRPr>
            </a:lvl4pPr>
            <a:lvl5pPr marL="898525" indent="-184150" algn="l" defTabSz="914400" rtl="0" eaLnBrk="1" latinLnBrk="0" hangingPunct="1">
              <a:lnSpc>
                <a:spcPct val="100000"/>
              </a:lnSpc>
              <a:spcBef>
                <a:spcPts val="200"/>
              </a:spcBef>
              <a:buClrTx/>
              <a:buFont typeface="Lucida Sans" panose="020B0602030504020204" pitchFamily="34" charset="0"/>
              <a:buChar char="–"/>
              <a:defRPr sz="1000" kern="1200">
                <a:solidFill>
                  <a:schemeClr val="tx1"/>
                </a:solidFill>
                <a:latin typeface="+mn-lt"/>
                <a:ea typeface="+mn-ea"/>
                <a:cs typeface="+mn-cs"/>
              </a:defRPr>
            </a:lvl5pPr>
            <a:lvl6pPr marL="1071563" indent="-173038"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6pPr>
            <a:lvl7pPr marL="1255713" indent="-184150"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7pPr>
            <a:lvl8pPr marL="1438275" indent="-182563"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8pPr>
            <a:lvl9pPr marL="1612900" indent="-174625"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9pPr>
          </a:lstStyle>
          <a:p>
            <a:pPr marL="171450" marR="0" lvl="0" indent="-171450" algn="l" defTabSz="914400" rtl="0" eaLnBrk="1" fontAlgn="base" latinLnBrk="0" hangingPunct="1">
              <a:lnSpc>
                <a:spcPct val="100000"/>
              </a:lnSpc>
              <a:spcBef>
                <a:spcPts val="200"/>
              </a:spcBef>
              <a:spcAft>
                <a:spcPct val="0"/>
              </a:spcAft>
              <a:buClr>
                <a:srgbClr val="EC6806"/>
              </a:buClr>
              <a:buSzTx/>
              <a:buFont typeface="Arial" panose="020B0604020202020204" pitchFamily="34" charset="0"/>
              <a:buChar char="•"/>
              <a:tabLst/>
              <a:defRPr/>
            </a:pPr>
            <a:r>
              <a:rPr kumimoji="0" lang="en-US" i="0" u="none" strike="noStrike" kern="1200" cap="none" spc="0" normalizeH="0" baseline="0" noProof="0" dirty="0">
                <a:ln>
                  <a:noFill/>
                </a:ln>
                <a:solidFill>
                  <a:schemeClr val="accent3"/>
                </a:solidFill>
                <a:effectLst/>
                <a:uLnTx/>
                <a:uFillTx/>
                <a:latin typeface="Calibri"/>
                <a:ea typeface="+mn-ea"/>
                <a:cs typeface="+mn-cs"/>
              </a:rPr>
              <a:t>Resource </a:t>
            </a:r>
            <a:r>
              <a:rPr lang="en-US" dirty="0">
                <a:solidFill>
                  <a:schemeClr val="accent3"/>
                </a:solidFill>
                <a:latin typeface="Calibri"/>
              </a:rPr>
              <a:t>efficiency – recycling systems</a:t>
            </a:r>
            <a:endParaRPr kumimoji="0" lang="en-US" i="0" u="none" strike="noStrike" kern="1200" cap="none" spc="0" normalizeH="0" baseline="0" noProof="0" dirty="0">
              <a:ln>
                <a:noFill/>
              </a:ln>
              <a:solidFill>
                <a:schemeClr val="accent3"/>
              </a:solidFill>
              <a:effectLst/>
              <a:uLnTx/>
              <a:uFillTx/>
              <a:latin typeface="Calibri"/>
              <a:ea typeface="+mn-ea"/>
              <a:cs typeface="+mn-cs"/>
            </a:endParaRPr>
          </a:p>
          <a:p>
            <a:pPr marL="171450" indent="-171450">
              <a:buFont typeface="Arial" panose="020B0604020202020204" pitchFamily="34" charset="0"/>
              <a:buChar char="•"/>
              <a:defRPr/>
            </a:pPr>
            <a:r>
              <a:rPr kumimoji="0" lang="en-US" i="0" u="none" strike="noStrike" kern="1200" cap="none" spc="0" normalizeH="0" baseline="0" noProof="0" dirty="0">
                <a:ln>
                  <a:noFill/>
                </a:ln>
                <a:solidFill>
                  <a:schemeClr val="tx2"/>
                </a:solidFill>
                <a:effectLst/>
                <a:uLnTx/>
                <a:uFillTx/>
                <a:latin typeface="Calibri"/>
                <a:ea typeface="+mn-ea"/>
                <a:cs typeface="+mn-cs"/>
              </a:rPr>
              <a:t>Increased focus on ergonomy</a:t>
            </a:r>
          </a:p>
          <a:p>
            <a:pPr marL="171450" indent="-171450">
              <a:buFont typeface="Arial" panose="020B0604020202020204" pitchFamily="34" charset="0"/>
              <a:buChar char="•"/>
              <a:defRPr/>
            </a:pPr>
            <a:r>
              <a:rPr lang="en-US" dirty="0">
                <a:solidFill>
                  <a:schemeClr val="tx2"/>
                </a:solidFill>
                <a:latin typeface="Calibri"/>
              </a:rPr>
              <a:t>Increased use of fibre-based materials</a:t>
            </a:r>
            <a:endParaRPr kumimoji="0" lang="en-US"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a:p>
            <a:pPr marL="171450" marR="0" lvl="0" indent="-171450" algn="l" defTabSz="914400" rtl="0" eaLnBrk="1" fontAlgn="auto" latinLnBrk="0" hangingPunct="1">
              <a:lnSpc>
                <a:spcPct val="100000"/>
              </a:lnSpc>
              <a:spcBef>
                <a:spcPts val="200"/>
              </a:spcBef>
              <a:spcAft>
                <a:spcPts val="0"/>
              </a:spcAft>
              <a:buClr>
                <a:srgbClr val="EC6806"/>
              </a:buClr>
              <a:buSzTx/>
              <a:buFont typeface="Arial" panose="020B0604020202020204" pitchFamily="34" charset="0"/>
              <a:buChar char="•"/>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p:txBody>
      </p:sp>
      <p:sp>
        <p:nvSpPr>
          <p:cNvPr id="102" name="Text Placeholder 10">
            <a:extLst>
              <a:ext uri="{FF2B5EF4-FFF2-40B4-BE49-F238E27FC236}">
                <a16:creationId xmlns:a16="http://schemas.microsoft.com/office/drawing/2014/main" id="{A197EE17-27EE-40B7-AF68-E222167D5053}"/>
              </a:ext>
            </a:extLst>
          </p:cNvPr>
          <p:cNvSpPr txBox="1">
            <a:spLocks/>
          </p:cNvSpPr>
          <p:nvPr/>
        </p:nvSpPr>
        <p:spPr>
          <a:xfrm>
            <a:off x="9759374" y="5165681"/>
            <a:ext cx="2025519" cy="145376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200"/>
              </a:spcBef>
              <a:buClr>
                <a:srgbClr val="EC6806"/>
              </a:buClr>
              <a:buFontTx/>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200"/>
              </a:spcBef>
              <a:buClr>
                <a:srgbClr val="EC6806"/>
              </a:buClr>
              <a:buFont typeface="Arial" panose="020B0604020202020204" pitchFamily="34" charset="0"/>
              <a:buChar char="•"/>
              <a:defRPr sz="1200" kern="1200">
                <a:solidFill>
                  <a:schemeClr val="tx1"/>
                </a:solidFill>
                <a:latin typeface="+mn-lt"/>
                <a:ea typeface="+mn-ea"/>
                <a:cs typeface="+mn-cs"/>
              </a:defRPr>
            </a:lvl2pPr>
            <a:lvl3pPr marL="539750" indent="-182563" algn="l" defTabSz="914400" rtl="0" eaLnBrk="1" latinLnBrk="0" hangingPunct="1">
              <a:lnSpc>
                <a:spcPct val="100000"/>
              </a:lnSpc>
              <a:spcBef>
                <a:spcPts val="200"/>
              </a:spcBef>
              <a:buClrTx/>
              <a:buFont typeface="Lucida Sans" panose="020B0602030504020204" pitchFamily="34" charset="0"/>
              <a:buChar char="–"/>
              <a:defRPr sz="1100" kern="1200">
                <a:solidFill>
                  <a:schemeClr val="tx1"/>
                </a:solidFill>
                <a:latin typeface="+mn-lt"/>
                <a:ea typeface="+mn-ea"/>
                <a:cs typeface="+mn-cs"/>
              </a:defRPr>
            </a:lvl3pPr>
            <a:lvl4pPr marL="714375" indent="-174625" algn="l" defTabSz="914400" rtl="0" eaLnBrk="1" latinLnBrk="0" hangingPunct="1">
              <a:lnSpc>
                <a:spcPct val="100000"/>
              </a:lnSpc>
              <a:spcBef>
                <a:spcPts val="200"/>
              </a:spcBef>
              <a:buClrTx/>
              <a:buFont typeface="Lucida Sans" panose="020B0602030504020204" pitchFamily="34" charset="0"/>
              <a:buChar char="–"/>
              <a:defRPr sz="1050" kern="1200">
                <a:solidFill>
                  <a:schemeClr val="tx1"/>
                </a:solidFill>
                <a:latin typeface="+mn-lt"/>
                <a:ea typeface="+mn-ea"/>
                <a:cs typeface="+mn-cs"/>
              </a:defRPr>
            </a:lvl4pPr>
            <a:lvl5pPr marL="898525" indent="-184150" algn="l" defTabSz="914400" rtl="0" eaLnBrk="1" latinLnBrk="0" hangingPunct="1">
              <a:lnSpc>
                <a:spcPct val="100000"/>
              </a:lnSpc>
              <a:spcBef>
                <a:spcPts val="200"/>
              </a:spcBef>
              <a:buClrTx/>
              <a:buFont typeface="Lucida Sans" panose="020B0602030504020204" pitchFamily="34" charset="0"/>
              <a:buChar char="–"/>
              <a:defRPr sz="1000" kern="1200">
                <a:solidFill>
                  <a:schemeClr val="tx1"/>
                </a:solidFill>
                <a:latin typeface="+mn-lt"/>
                <a:ea typeface="+mn-ea"/>
                <a:cs typeface="+mn-cs"/>
              </a:defRPr>
            </a:lvl5pPr>
            <a:lvl6pPr marL="1071563" indent="-173038"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6pPr>
            <a:lvl7pPr marL="1255713" indent="-184150"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7pPr>
            <a:lvl8pPr marL="1438275" indent="-182563"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8pPr>
            <a:lvl9pPr marL="1612900" indent="-174625" algn="l" defTabSz="914400" rtl="0" eaLnBrk="1" latinLnBrk="0" hangingPunct="1">
              <a:lnSpc>
                <a:spcPct val="100000"/>
              </a:lnSpc>
              <a:spcBef>
                <a:spcPts val="600"/>
              </a:spcBef>
              <a:buClrTx/>
              <a:buFont typeface="Lucida Sans" panose="020B0602030504020204" pitchFamily="34" charset="0"/>
              <a:buChar char="–"/>
              <a:defRPr sz="1200" kern="1200">
                <a:solidFill>
                  <a:schemeClr val="tx1"/>
                </a:solidFill>
                <a:latin typeface="+mn-lt"/>
                <a:ea typeface="+mn-ea"/>
                <a:cs typeface="+mn-cs"/>
              </a:defRPr>
            </a:lvl9pPr>
          </a:lstStyle>
          <a:p>
            <a:pPr marL="171450" indent="-171450">
              <a:buFont typeface="Arial" panose="020B0604020202020204" pitchFamily="34" charset="0"/>
              <a:buChar char="•"/>
              <a:defRPr/>
            </a:pPr>
            <a:r>
              <a:rPr kumimoji="0" lang="en-GB" b="1" i="0" u="none" strike="noStrike" kern="1200" cap="none" spc="0" normalizeH="0" baseline="0" dirty="0">
                <a:ln>
                  <a:noFill/>
                </a:ln>
                <a:solidFill>
                  <a:schemeClr val="accent3"/>
                </a:solidFill>
                <a:effectLst/>
                <a:uLnTx/>
                <a:uFillTx/>
                <a:latin typeface="Calibri"/>
                <a:ea typeface="+mn-ea"/>
                <a:cs typeface="+mn-cs"/>
              </a:rPr>
              <a:t>Increased regulations – emissions air and water</a:t>
            </a:r>
          </a:p>
          <a:p>
            <a:pPr marL="171450" marR="0" lvl="0" indent="-171450" algn="l" defTabSz="914400" rtl="0" eaLnBrk="1" fontAlgn="base" latinLnBrk="0" hangingPunct="1">
              <a:lnSpc>
                <a:spcPct val="100000"/>
              </a:lnSpc>
              <a:spcBef>
                <a:spcPts val="200"/>
              </a:spcBef>
              <a:spcAft>
                <a:spcPct val="0"/>
              </a:spcAft>
              <a:buClr>
                <a:srgbClr val="EC6806"/>
              </a:buClr>
              <a:buSzTx/>
              <a:buFont typeface="Arial" panose="020B0604020202020204" pitchFamily="34" charset="0"/>
              <a:buChar char="•"/>
              <a:tabLst/>
              <a:defRPr/>
            </a:pPr>
            <a:r>
              <a:rPr kumimoji="0" lang="en-GB" b="1" i="0" u="none" strike="noStrike" kern="1200" cap="none" spc="0" normalizeH="0" baseline="0" dirty="0">
                <a:ln>
                  <a:noFill/>
                </a:ln>
                <a:solidFill>
                  <a:schemeClr val="accent3"/>
                </a:solidFill>
                <a:effectLst/>
                <a:uLnTx/>
                <a:uFillTx/>
                <a:latin typeface="Calibri"/>
                <a:ea typeface="+mn-ea"/>
                <a:cs typeface="+mn-cs"/>
              </a:rPr>
              <a:t>Efficiency and optimisation of industrial flows </a:t>
            </a:r>
          </a:p>
          <a:p>
            <a:pPr marL="0" marR="0" lvl="0" indent="0" algn="l" defTabSz="914400" rtl="0" eaLnBrk="1" fontAlgn="base" latinLnBrk="0" hangingPunct="1">
              <a:lnSpc>
                <a:spcPct val="100000"/>
              </a:lnSpc>
              <a:spcBef>
                <a:spcPts val="200"/>
              </a:spcBef>
              <a:spcAft>
                <a:spcPct val="0"/>
              </a:spcAft>
              <a:buClr>
                <a:srgbClr val="EC6806"/>
              </a:buClr>
              <a:buSzTx/>
              <a:buFontTx/>
              <a:buNone/>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a:p>
            <a:pPr marL="0" marR="0" lvl="0" indent="0" algn="l" defTabSz="914400" rtl="0" eaLnBrk="1" fontAlgn="auto" latinLnBrk="0" hangingPunct="1">
              <a:lnSpc>
                <a:spcPct val="100000"/>
              </a:lnSpc>
              <a:spcBef>
                <a:spcPts val="200"/>
              </a:spcBef>
              <a:spcAft>
                <a:spcPts val="0"/>
              </a:spcAft>
              <a:buClr>
                <a:srgbClr val="EC6806"/>
              </a:buClr>
              <a:buSzTx/>
              <a:buFontTx/>
              <a:buNone/>
              <a:tabLst/>
              <a:defRPr/>
            </a:pPr>
            <a:endParaRPr kumimoji="0" lang="en-US" sz="1600" b="1" i="0" u="none" strike="noStrike" kern="1200" cap="none" spc="0" normalizeH="0" baseline="0" noProof="0" dirty="0">
              <a:ln>
                <a:noFill/>
              </a:ln>
              <a:solidFill>
                <a:srgbClr val="696969"/>
              </a:solidFill>
              <a:effectLst/>
              <a:uLnTx/>
              <a:uFillTx/>
              <a:latin typeface="Calibri"/>
              <a:ea typeface="+mn-ea"/>
              <a:cs typeface="+mn-cs"/>
            </a:endParaRPr>
          </a:p>
        </p:txBody>
      </p:sp>
    </p:spTree>
    <p:extLst>
      <p:ext uri="{BB962C8B-B14F-4D97-AF65-F5344CB8AC3E}">
        <p14:creationId xmlns:p14="http://schemas.microsoft.com/office/powerpoint/2010/main" val="361477249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FBC1B8-ADD8-4D05-9C41-44DCA7A552B4}"/>
              </a:ext>
            </a:extLst>
          </p:cNvPr>
          <p:cNvSpPr>
            <a:spLocks noGrp="1"/>
          </p:cNvSpPr>
          <p:nvPr>
            <p:ph type="title"/>
          </p:nvPr>
        </p:nvSpPr>
        <p:spPr>
          <a:xfrm>
            <a:off x="695326" y="636812"/>
            <a:ext cx="10801350" cy="454292"/>
          </a:xfrm>
        </p:spPr>
        <p:txBody>
          <a:bodyPr/>
          <a:lstStyle/>
          <a:p>
            <a:r>
              <a:rPr lang="en-US" sz="3600" dirty="0"/>
              <a:t>Summary</a:t>
            </a:r>
          </a:p>
        </p:txBody>
      </p:sp>
      <p:sp>
        <p:nvSpPr>
          <p:cNvPr id="3" name="Platshållare för innehåll 2">
            <a:extLst>
              <a:ext uri="{FF2B5EF4-FFF2-40B4-BE49-F238E27FC236}">
                <a16:creationId xmlns:a16="http://schemas.microsoft.com/office/drawing/2014/main" id="{D3DA0FDF-2F78-480B-9FCE-BC22300CF53B}"/>
              </a:ext>
            </a:extLst>
          </p:cNvPr>
          <p:cNvSpPr>
            <a:spLocks noGrp="1"/>
          </p:cNvSpPr>
          <p:nvPr>
            <p:ph idx="1"/>
          </p:nvPr>
        </p:nvSpPr>
        <p:spPr>
          <a:xfrm>
            <a:off x="668075" y="1593329"/>
            <a:ext cx="10036437" cy="4860007"/>
          </a:xfrm>
        </p:spPr>
        <p:txBody>
          <a:bodyPr/>
          <a:lstStyle/>
          <a:p>
            <a:r>
              <a:rPr lang="en-US" sz="2000" dirty="0">
                <a:solidFill>
                  <a:schemeClr val="tx2"/>
                </a:solidFill>
              </a:rPr>
              <a:t>Strong underlying demand with high activity in all business areas</a:t>
            </a:r>
          </a:p>
          <a:p>
            <a:pPr lvl="1"/>
            <a:r>
              <a:rPr lang="en-US" sz="1600" dirty="0">
                <a:solidFill>
                  <a:schemeClr val="tx2"/>
                </a:solidFill>
              </a:rPr>
              <a:t>Net sales increased with 20% of which 10% organic growth</a:t>
            </a:r>
          </a:p>
          <a:p>
            <a:pPr lvl="1"/>
            <a:r>
              <a:rPr lang="en-US" sz="1600" dirty="0">
                <a:solidFill>
                  <a:schemeClr val="tx2"/>
                </a:solidFill>
              </a:rPr>
              <a:t>Limited effect from component shortage </a:t>
            </a:r>
          </a:p>
          <a:p>
            <a:pPr lvl="1"/>
            <a:r>
              <a:rPr lang="en-US" sz="1600" dirty="0">
                <a:solidFill>
                  <a:schemeClr val="tx2"/>
                </a:solidFill>
              </a:rPr>
              <a:t>High acquisition pace remains – eleven acquisitions completed so far this financial year </a:t>
            </a:r>
          </a:p>
          <a:p>
            <a:r>
              <a:rPr lang="en-US" sz="2000" dirty="0">
                <a:solidFill>
                  <a:schemeClr val="tx2"/>
                </a:solidFill>
              </a:rPr>
              <a:t>EBITA growth of 39% with record high margins</a:t>
            </a:r>
          </a:p>
          <a:p>
            <a:pPr lvl="1"/>
            <a:r>
              <a:rPr lang="en-US" sz="1600" dirty="0">
                <a:solidFill>
                  <a:schemeClr val="tx2"/>
                </a:solidFill>
              </a:rPr>
              <a:t>Strong market, good cost control and well-handled cost inflation by the companies</a:t>
            </a:r>
          </a:p>
          <a:p>
            <a:r>
              <a:rPr lang="en-US" sz="2000" dirty="0">
                <a:solidFill>
                  <a:schemeClr val="tx2"/>
                </a:solidFill>
              </a:rPr>
              <a:t>Sharpened </a:t>
            </a:r>
            <a:r>
              <a:rPr lang="en-US" sz="2000" dirty="0" err="1">
                <a:solidFill>
                  <a:schemeClr val="tx2"/>
                </a:solidFill>
              </a:rPr>
              <a:t>organisation</a:t>
            </a:r>
            <a:r>
              <a:rPr lang="en-US" sz="2000" dirty="0">
                <a:solidFill>
                  <a:schemeClr val="tx2"/>
                </a:solidFill>
              </a:rPr>
              <a:t> from October 1</a:t>
            </a:r>
            <a:r>
              <a:rPr lang="en-US" sz="2000" baseline="30000" dirty="0">
                <a:solidFill>
                  <a:schemeClr val="tx2"/>
                </a:solidFill>
              </a:rPr>
              <a:t>st</a:t>
            </a:r>
            <a:r>
              <a:rPr lang="en-US" sz="2000" dirty="0">
                <a:solidFill>
                  <a:schemeClr val="tx2"/>
                </a:solidFill>
              </a:rPr>
              <a:t> </a:t>
            </a:r>
          </a:p>
          <a:p>
            <a:pPr lvl="1"/>
            <a:r>
              <a:rPr lang="en-US" sz="1600" dirty="0">
                <a:solidFill>
                  <a:schemeClr val="tx2">
                    <a:lumMod val="75000"/>
                  </a:schemeClr>
                </a:solidFill>
              </a:rPr>
              <a:t>Clear and efficient organisational structure to capture future growth </a:t>
            </a:r>
          </a:p>
          <a:p>
            <a:pPr lvl="1"/>
            <a:r>
              <a:rPr lang="en-US" sz="1600" dirty="0">
                <a:solidFill>
                  <a:schemeClr val="tx2">
                    <a:lumMod val="75000"/>
                  </a:schemeClr>
                </a:solidFill>
              </a:rPr>
              <a:t>Our unique culture and the entrepreneurial focus remains </a:t>
            </a:r>
          </a:p>
          <a:p>
            <a:r>
              <a:rPr lang="en-US" sz="2000" dirty="0">
                <a:solidFill>
                  <a:schemeClr val="tx2"/>
                </a:solidFill>
              </a:rPr>
              <a:t>Outlook</a:t>
            </a:r>
          </a:p>
          <a:p>
            <a:pPr lvl="1"/>
            <a:r>
              <a:rPr lang="en-US" sz="1600" dirty="0">
                <a:solidFill>
                  <a:schemeClr val="tx2"/>
                </a:solidFill>
              </a:rPr>
              <a:t>The strong underlying demand is expected to stabilise at high levels as supply chains normalise</a:t>
            </a:r>
          </a:p>
          <a:p>
            <a:pPr lvl="1"/>
            <a:r>
              <a:rPr lang="en-US" sz="1600" dirty="0">
                <a:solidFill>
                  <a:schemeClr val="tx2"/>
                </a:solidFill>
              </a:rPr>
              <a:t>Cost base expected to increase in the upcoming quarters as sales promotion activities are intensified</a:t>
            </a:r>
          </a:p>
          <a:p>
            <a:pPr lvl="1"/>
            <a:r>
              <a:rPr lang="en-US" sz="1600" dirty="0">
                <a:solidFill>
                  <a:schemeClr val="tx2"/>
                </a:solidFill>
              </a:rPr>
              <a:t>Uncertainty remains as to how any further supply chain disruptions may affect our companies  </a:t>
            </a:r>
          </a:p>
        </p:txBody>
      </p:sp>
      <p:sp>
        <p:nvSpPr>
          <p:cNvPr id="4" name="Platshållare för bildnummer 3">
            <a:extLst>
              <a:ext uri="{FF2B5EF4-FFF2-40B4-BE49-F238E27FC236}">
                <a16:creationId xmlns:a16="http://schemas.microsoft.com/office/drawing/2014/main" id="{00465030-7DDD-4CA7-9C13-905C552D0000}"/>
              </a:ext>
            </a:extLst>
          </p:cNvPr>
          <p:cNvSpPr>
            <a:spLocks noGrp="1"/>
          </p:cNvSpPr>
          <p:nvPr>
            <p:ph type="sldNum" sz="quarter" idx="12"/>
          </p:nvPr>
        </p:nvSpPr>
        <p:spPr/>
        <p:txBody>
          <a:bodyPr/>
          <a:lstStyle/>
          <a:p>
            <a:fld id="{767C95B9-7351-4870-9180-D26802608E6A}" type="slidenum">
              <a:rPr lang="sv-SE" smtClean="0"/>
              <a:t>18</a:t>
            </a:fld>
            <a:endParaRPr lang="sv-SE" dirty="0"/>
          </a:p>
        </p:txBody>
      </p:sp>
    </p:spTree>
    <p:extLst>
      <p:ext uri="{BB962C8B-B14F-4D97-AF65-F5344CB8AC3E}">
        <p14:creationId xmlns:p14="http://schemas.microsoft.com/office/powerpoint/2010/main" val="118961105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837E29-8119-A64B-B1DF-414642848317}"/>
              </a:ext>
            </a:extLst>
          </p:cNvPr>
          <p:cNvSpPr>
            <a:spLocks noGrp="1"/>
          </p:cNvSpPr>
          <p:nvPr>
            <p:ph type="title"/>
          </p:nvPr>
        </p:nvSpPr>
        <p:spPr/>
        <p:txBody>
          <a:bodyPr/>
          <a:lstStyle/>
          <a:p>
            <a:r>
              <a:rPr lang="sv-SE" dirty="0"/>
              <a:t>Q&amp;A</a:t>
            </a:r>
          </a:p>
        </p:txBody>
      </p:sp>
      <p:sp>
        <p:nvSpPr>
          <p:cNvPr id="4" name="Platshållare för bildnummer 3">
            <a:extLst>
              <a:ext uri="{FF2B5EF4-FFF2-40B4-BE49-F238E27FC236}">
                <a16:creationId xmlns:a16="http://schemas.microsoft.com/office/drawing/2014/main" id="{A8BB82F5-F360-45D0-9754-DE0E729155A3}"/>
              </a:ext>
            </a:extLst>
          </p:cNvPr>
          <p:cNvSpPr>
            <a:spLocks noGrp="1"/>
          </p:cNvSpPr>
          <p:nvPr>
            <p:ph type="sldNum" sz="quarter" idx="12"/>
          </p:nvPr>
        </p:nvSpPr>
        <p:spPr/>
        <p:txBody>
          <a:bodyPr/>
          <a:lstStyle/>
          <a:p>
            <a:fld id="{767C95B9-7351-4870-9180-D26802608E6A}" type="slidenum">
              <a:rPr lang="sv-SE" smtClean="0"/>
              <a:pPr/>
              <a:t>19</a:t>
            </a:fld>
            <a:endParaRPr lang="sv-SE" dirty="0"/>
          </a:p>
        </p:txBody>
      </p:sp>
      <p:pic>
        <p:nvPicPr>
          <p:cNvPr id="5" name="Picture 4" descr="Logo, company name&#10;&#10;Description automatically generated">
            <a:extLst>
              <a:ext uri="{FF2B5EF4-FFF2-40B4-BE49-F238E27FC236}">
                <a16:creationId xmlns:a16="http://schemas.microsoft.com/office/drawing/2014/main" id="{39C24AFE-3487-4DA1-8C29-1E540DD95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96" y="188913"/>
            <a:ext cx="6894435" cy="6011465"/>
          </a:xfrm>
          <a:prstGeom prst="rect">
            <a:avLst/>
          </a:prstGeom>
        </p:spPr>
      </p:pic>
    </p:spTree>
    <p:extLst>
      <p:ext uri="{BB962C8B-B14F-4D97-AF65-F5344CB8AC3E}">
        <p14:creationId xmlns:p14="http://schemas.microsoft.com/office/powerpoint/2010/main" val="284947963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01778D-2C4E-6E47-BCF0-E8661DE1785A}"/>
              </a:ext>
            </a:extLst>
          </p:cNvPr>
          <p:cNvSpPr>
            <a:spLocks noGrp="1"/>
          </p:cNvSpPr>
          <p:nvPr>
            <p:ph type="title"/>
          </p:nvPr>
        </p:nvSpPr>
        <p:spPr>
          <a:xfrm>
            <a:off x="695250" y="636812"/>
            <a:ext cx="10801350" cy="454227"/>
          </a:xfrm>
        </p:spPr>
        <p:txBody>
          <a:bodyPr>
            <a:normAutofit/>
          </a:bodyPr>
          <a:lstStyle/>
          <a:p>
            <a:r>
              <a:rPr lang="en-US" sz="3600" dirty="0"/>
              <a:t>Strong quarter with high demand</a:t>
            </a:r>
          </a:p>
        </p:txBody>
      </p:sp>
      <p:sp>
        <p:nvSpPr>
          <p:cNvPr id="16" name="Rektangel 15">
            <a:extLst>
              <a:ext uri="{FF2B5EF4-FFF2-40B4-BE49-F238E27FC236}">
                <a16:creationId xmlns:a16="http://schemas.microsoft.com/office/drawing/2014/main" id="{96E22C42-92AD-F447-8564-6CC2DBD5BD20}"/>
              </a:ext>
            </a:extLst>
          </p:cNvPr>
          <p:cNvSpPr/>
          <p:nvPr/>
        </p:nvSpPr>
        <p:spPr bwMode="gray">
          <a:xfrm>
            <a:off x="695325" y="1449288"/>
            <a:ext cx="3488532" cy="2160000"/>
          </a:xfrm>
          <a:prstGeom prst="rect">
            <a:avLst/>
          </a:prstGeom>
          <a:solidFill>
            <a:srgbClr val="404F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000" b="0" dirty="0"/>
          </a:p>
          <a:p>
            <a:r>
              <a:rPr lang="en-US" sz="1800" b="0" dirty="0"/>
              <a:t>Net sales</a:t>
            </a:r>
            <a:br>
              <a:rPr lang="en-US" sz="1800" b="0" dirty="0"/>
            </a:br>
            <a:r>
              <a:rPr lang="en-US" sz="2800" dirty="0"/>
              <a:t>3,257 SEKm, +20%</a:t>
            </a:r>
          </a:p>
          <a:p>
            <a:endParaRPr lang="sv-SE" sz="1500" b="0" dirty="0"/>
          </a:p>
          <a:p>
            <a:pPr algn="ctr">
              <a:lnSpc>
                <a:spcPct val="90000"/>
              </a:lnSpc>
              <a:spcBef>
                <a:spcPts val="600"/>
              </a:spcBef>
            </a:pPr>
            <a:endParaRPr lang="sv-SE" sz="1500" b="0" dirty="0"/>
          </a:p>
        </p:txBody>
      </p:sp>
      <p:sp>
        <p:nvSpPr>
          <p:cNvPr id="19" name="Rektangel 18">
            <a:extLst>
              <a:ext uri="{FF2B5EF4-FFF2-40B4-BE49-F238E27FC236}">
                <a16:creationId xmlns:a16="http://schemas.microsoft.com/office/drawing/2014/main" id="{889AD273-C8D9-0247-94EB-7765A496FF2F}"/>
              </a:ext>
            </a:extLst>
          </p:cNvPr>
          <p:cNvSpPr/>
          <p:nvPr/>
        </p:nvSpPr>
        <p:spPr bwMode="gray">
          <a:xfrm>
            <a:off x="4339384" y="3789288"/>
            <a:ext cx="3194795" cy="22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600"/>
              </a:spcBef>
            </a:pPr>
            <a:endParaRPr lang="sv-SE" sz="1700" dirty="0"/>
          </a:p>
          <a:p>
            <a:pPr>
              <a:lnSpc>
                <a:spcPct val="90000"/>
              </a:lnSpc>
              <a:spcBef>
                <a:spcPts val="600"/>
              </a:spcBef>
            </a:pPr>
            <a:endParaRPr lang="sv-SE" sz="1700" dirty="0"/>
          </a:p>
          <a:p>
            <a:pPr>
              <a:lnSpc>
                <a:spcPct val="90000"/>
              </a:lnSpc>
              <a:spcBef>
                <a:spcPts val="600"/>
              </a:spcBef>
            </a:pPr>
            <a:endParaRPr lang="sv-SE" sz="1700" dirty="0"/>
          </a:p>
          <a:p>
            <a:pPr>
              <a:lnSpc>
                <a:spcPct val="90000"/>
              </a:lnSpc>
              <a:spcBef>
                <a:spcPts val="600"/>
              </a:spcBef>
            </a:pPr>
            <a:endParaRPr lang="en-US" sz="1700" dirty="0"/>
          </a:p>
          <a:p>
            <a:pPr>
              <a:lnSpc>
                <a:spcPct val="90000"/>
              </a:lnSpc>
              <a:spcBef>
                <a:spcPts val="600"/>
              </a:spcBef>
            </a:pPr>
            <a:r>
              <a:rPr lang="en-US" sz="1700" dirty="0"/>
              <a:t>EBITA-margin</a:t>
            </a:r>
            <a:br>
              <a:rPr lang="en-US" sz="1700" dirty="0"/>
            </a:br>
            <a:r>
              <a:rPr lang="en-US" sz="3400" dirty="0"/>
              <a:t> </a:t>
            </a:r>
            <a:r>
              <a:rPr lang="en-US" dirty="0"/>
              <a:t>13.1%</a:t>
            </a:r>
          </a:p>
          <a:p>
            <a:pPr>
              <a:lnSpc>
                <a:spcPct val="90000"/>
              </a:lnSpc>
              <a:spcBef>
                <a:spcPts val="600"/>
              </a:spcBef>
            </a:pPr>
            <a:r>
              <a:rPr lang="en-US" sz="1700" dirty="0"/>
              <a:t>From 11.2%</a:t>
            </a:r>
          </a:p>
          <a:p>
            <a:pPr>
              <a:lnSpc>
                <a:spcPct val="90000"/>
              </a:lnSpc>
              <a:spcBef>
                <a:spcPts val="600"/>
              </a:spcBef>
            </a:pPr>
            <a:endParaRPr lang="sv-SE" sz="1700" dirty="0"/>
          </a:p>
          <a:p>
            <a:pPr>
              <a:lnSpc>
                <a:spcPct val="90000"/>
              </a:lnSpc>
              <a:spcBef>
                <a:spcPts val="600"/>
              </a:spcBef>
            </a:pPr>
            <a:endParaRPr lang="sv-SE" sz="1700" dirty="0"/>
          </a:p>
          <a:p>
            <a:pPr>
              <a:lnSpc>
                <a:spcPct val="90000"/>
              </a:lnSpc>
              <a:spcBef>
                <a:spcPts val="600"/>
              </a:spcBef>
            </a:pPr>
            <a:endParaRPr lang="sv-SE" sz="1700" dirty="0"/>
          </a:p>
        </p:txBody>
      </p:sp>
      <p:sp>
        <p:nvSpPr>
          <p:cNvPr id="21" name="Rektangel 20">
            <a:extLst>
              <a:ext uri="{FF2B5EF4-FFF2-40B4-BE49-F238E27FC236}">
                <a16:creationId xmlns:a16="http://schemas.microsoft.com/office/drawing/2014/main" id="{816C98FC-F8A0-5B4C-A29A-C50B43737208}"/>
              </a:ext>
            </a:extLst>
          </p:cNvPr>
          <p:cNvSpPr/>
          <p:nvPr/>
        </p:nvSpPr>
        <p:spPr bwMode="gray">
          <a:xfrm>
            <a:off x="7680176" y="1438698"/>
            <a:ext cx="4104456" cy="4572000"/>
          </a:xfrm>
          <a:prstGeom prst="rect">
            <a:avLst/>
          </a:prstGeom>
          <a:solidFill>
            <a:srgbClr val="62A4CA"/>
          </a:solidFill>
          <a:ln>
            <a:noFill/>
          </a:ln>
        </p:spPr>
        <p:style>
          <a:lnRef idx="2">
            <a:schemeClr val="accent1">
              <a:shade val="50000"/>
            </a:schemeClr>
          </a:lnRef>
          <a:fillRef idx="1">
            <a:schemeClr val="accent1"/>
          </a:fillRef>
          <a:effectRef idx="0">
            <a:schemeClr val="accent1"/>
          </a:effectRef>
          <a:fontRef idx="minor">
            <a:schemeClr val="lt1"/>
          </a:fontRef>
        </p:style>
        <p:txBody>
          <a:bodyPr rIns="324000" rtlCol="0" anchor="ctr"/>
          <a:lstStyle/>
          <a:p>
            <a:pPr marL="285750" indent="-285750" algn="l">
              <a:lnSpc>
                <a:spcPct val="90000"/>
              </a:lnSpc>
              <a:spcBef>
                <a:spcPts val="600"/>
              </a:spcBef>
              <a:buClr>
                <a:schemeClr val="bg1"/>
              </a:buClr>
              <a:buFont typeface="Wingdings" panose="05000000000000000000" pitchFamily="2" charset="2"/>
              <a:buChar char="§"/>
            </a:pPr>
            <a:r>
              <a:rPr lang="en-US" sz="1800" b="0" dirty="0">
                <a:solidFill>
                  <a:schemeClr val="bg1"/>
                </a:solidFill>
              </a:rPr>
              <a:t>Strong underlying demand with high activity in all business areas</a:t>
            </a:r>
          </a:p>
          <a:p>
            <a:pPr marL="285750" indent="-285750" algn="l">
              <a:lnSpc>
                <a:spcPct val="90000"/>
              </a:lnSpc>
              <a:spcBef>
                <a:spcPts val="600"/>
              </a:spcBef>
              <a:buClr>
                <a:schemeClr val="bg1"/>
              </a:buClr>
              <a:buFont typeface="Wingdings" panose="05000000000000000000" pitchFamily="2" charset="2"/>
              <a:buChar char="§"/>
            </a:pPr>
            <a:endParaRPr lang="en-US" sz="1800" b="0" dirty="0">
              <a:solidFill>
                <a:schemeClr val="bg1"/>
              </a:solidFill>
            </a:endParaRPr>
          </a:p>
          <a:p>
            <a:pPr marL="285750" indent="-285750" algn="l">
              <a:lnSpc>
                <a:spcPct val="90000"/>
              </a:lnSpc>
              <a:spcBef>
                <a:spcPts val="600"/>
              </a:spcBef>
              <a:buClr>
                <a:schemeClr val="bg1"/>
              </a:buClr>
              <a:buFont typeface="Wingdings" panose="05000000000000000000" pitchFamily="2" charset="2"/>
              <a:buChar char="§"/>
            </a:pPr>
            <a:r>
              <a:rPr lang="en-US" sz="1800" b="0" dirty="0">
                <a:solidFill>
                  <a:schemeClr val="bg1"/>
                </a:solidFill>
              </a:rPr>
              <a:t>Organic sales growth of 10%</a:t>
            </a:r>
          </a:p>
          <a:p>
            <a:pPr marL="285750" indent="-285750" algn="l">
              <a:lnSpc>
                <a:spcPct val="90000"/>
              </a:lnSpc>
              <a:spcBef>
                <a:spcPts val="600"/>
              </a:spcBef>
              <a:buClr>
                <a:schemeClr val="bg1"/>
              </a:buClr>
              <a:buFont typeface="Wingdings" panose="05000000000000000000" pitchFamily="2" charset="2"/>
              <a:buChar char="§"/>
            </a:pPr>
            <a:endParaRPr lang="en-US" sz="1800" b="0" dirty="0">
              <a:solidFill>
                <a:schemeClr val="bg1"/>
              </a:solidFill>
            </a:endParaRPr>
          </a:p>
          <a:p>
            <a:pPr marL="285750" indent="-285750" algn="l">
              <a:lnSpc>
                <a:spcPct val="90000"/>
              </a:lnSpc>
              <a:spcBef>
                <a:spcPts val="600"/>
              </a:spcBef>
              <a:buClr>
                <a:schemeClr val="bg1"/>
              </a:buClr>
              <a:buFont typeface="Wingdings" panose="05000000000000000000" pitchFamily="2" charset="2"/>
              <a:buChar char="§"/>
            </a:pPr>
            <a:r>
              <a:rPr lang="en-US" sz="1800" b="0" dirty="0">
                <a:solidFill>
                  <a:schemeClr val="bg1"/>
                </a:solidFill>
              </a:rPr>
              <a:t>EBITA growth of 39% and record high margins</a:t>
            </a:r>
          </a:p>
          <a:p>
            <a:pPr marL="285750" indent="-285750" algn="l">
              <a:lnSpc>
                <a:spcPct val="90000"/>
              </a:lnSpc>
              <a:spcBef>
                <a:spcPts val="600"/>
              </a:spcBef>
              <a:buClr>
                <a:schemeClr val="bg1"/>
              </a:buClr>
              <a:buFont typeface="Wingdings" panose="05000000000000000000" pitchFamily="2" charset="2"/>
              <a:buChar char="§"/>
            </a:pPr>
            <a:endParaRPr lang="en-US" sz="1800" b="0" dirty="0">
              <a:solidFill>
                <a:schemeClr val="bg1"/>
              </a:solidFill>
            </a:endParaRPr>
          </a:p>
          <a:p>
            <a:pPr marL="285750" indent="-285750" algn="l">
              <a:lnSpc>
                <a:spcPct val="90000"/>
              </a:lnSpc>
              <a:spcBef>
                <a:spcPts val="600"/>
              </a:spcBef>
              <a:buClr>
                <a:schemeClr val="bg1"/>
              </a:buClr>
              <a:buFont typeface="Wingdings" panose="05000000000000000000" pitchFamily="2" charset="2"/>
              <a:buChar char="§"/>
            </a:pPr>
            <a:r>
              <a:rPr lang="en-US" sz="1800" b="0" dirty="0">
                <a:solidFill>
                  <a:schemeClr val="bg1"/>
                </a:solidFill>
              </a:rPr>
              <a:t>Record high R/RK of 61%</a:t>
            </a:r>
          </a:p>
          <a:p>
            <a:pPr marL="285750" indent="-285750" algn="l">
              <a:lnSpc>
                <a:spcPct val="90000"/>
              </a:lnSpc>
              <a:spcBef>
                <a:spcPts val="600"/>
              </a:spcBef>
              <a:buClr>
                <a:schemeClr val="bg1"/>
              </a:buClr>
              <a:buFont typeface="Wingdings" panose="05000000000000000000" pitchFamily="2" charset="2"/>
              <a:buChar char="§"/>
            </a:pPr>
            <a:endParaRPr lang="en-US" sz="1800" b="0" dirty="0">
              <a:solidFill>
                <a:schemeClr val="bg1"/>
              </a:solidFill>
            </a:endParaRPr>
          </a:p>
          <a:p>
            <a:pPr marL="285750" indent="-285750" algn="l">
              <a:lnSpc>
                <a:spcPct val="90000"/>
              </a:lnSpc>
              <a:spcBef>
                <a:spcPts val="600"/>
              </a:spcBef>
              <a:buClr>
                <a:schemeClr val="bg1"/>
              </a:buClr>
              <a:buFont typeface="Wingdings" panose="05000000000000000000" pitchFamily="2" charset="2"/>
              <a:buChar char="§"/>
            </a:pPr>
            <a:r>
              <a:rPr lang="en-US" sz="1800" b="0" dirty="0">
                <a:solidFill>
                  <a:schemeClr val="bg1"/>
                </a:solidFill>
              </a:rPr>
              <a:t>Sharpened </a:t>
            </a:r>
            <a:r>
              <a:rPr lang="en-US" sz="1800" b="0" dirty="0" err="1">
                <a:solidFill>
                  <a:schemeClr val="bg1"/>
                </a:solidFill>
              </a:rPr>
              <a:t>organisation</a:t>
            </a:r>
            <a:r>
              <a:rPr lang="en-US" sz="1800" b="0" dirty="0">
                <a:solidFill>
                  <a:schemeClr val="bg1"/>
                </a:solidFill>
              </a:rPr>
              <a:t> from October 1</a:t>
            </a:r>
            <a:r>
              <a:rPr lang="en-US" sz="1800" b="0" baseline="30000" dirty="0">
                <a:solidFill>
                  <a:schemeClr val="bg1"/>
                </a:solidFill>
              </a:rPr>
              <a:t>st</a:t>
            </a:r>
            <a:r>
              <a:rPr lang="en-US" sz="1800" b="0" dirty="0">
                <a:solidFill>
                  <a:schemeClr val="bg1"/>
                </a:solidFill>
              </a:rPr>
              <a:t> - Five areas for future growth</a:t>
            </a:r>
          </a:p>
        </p:txBody>
      </p:sp>
      <p:sp>
        <p:nvSpPr>
          <p:cNvPr id="3" name="Platshållare för bildnummer 2">
            <a:extLst>
              <a:ext uri="{FF2B5EF4-FFF2-40B4-BE49-F238E27FC236}">
                <a16:creationId xmlns:a16="http://schemas.microsoft.com/office/drawing/2014/main" id="{E3DA19B1-36D4-CE40-B1FD-258B6212C919}"/>
              </a:ext>
            </a:extLst>
          </p:cNvPr>
          <p:cNvSpPr>
            <a:spLocks noGrp="1"/>
          </p:cNvSpPr>
          <p:nvPr>
            <p:ph type="sldNum" sz="quarter" idx="12"/>
          </p:nvPr>
        </p:nvSpPr>
        <p:spPr/>
        <p:txBody>
          <a:bodyPr/>
          <a:lstStyle/>
          <a:p>
            <a:fld id="{767C95B9-7351-4870-9180-D26802608E6A}" type="slidenum">
              <a:rPr lang="sv-SE" smtClean="0"/>
              <a:pPr/>
              <a:t>2</a:t>
            </a:fld>
            <a:endParaRPr lang="sv-SE" dirty="0"/>
          </a:p>
        </p:txBody>
      </p:sp>
      <p:pic>
        <p:nvPicPr>
          <p:cNvPr id="4" name="Picture 3">
            <a:extLst>
              <a:ext uri="{FF2B5EF4-FFF2-40B4-BE49-F238E27FC236}">
                <a16:creationId xmlns:a16="http://schemas.microsoft.com/office/drawing/2014/main" id="{A6D0D066-56EB-46AC-B857-0FE15CDC7D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7940" y="3786343"/>
            <a:ext cx="3488532" cy="2232001"/>
          </a:xfrm>
          <a:prstGeom prst="rect">
            <a:avLst/>
          </a:prstGeom>
        </p:spPr>
      </p:pic>
      <p:pic>
        <p:nvPicPr>
          <p:cNvPr id="5" name="Picture 4">
            <a:extLst>
              <a:ext uri="{FF2B5EF4-FFF2-40B4-BE49-F238E27FC236}">
                <a16:creationId xmlns:a16="http://schemas.microsoft.com/office/drawing/2014/main" id="{00E2763A-B939-48F9-ABC0-75CB2F87D6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26270" y="1438698"/>
            <a:ext cx="3194795" cy="2160001"/>
          </a:xfrm>
          <a:prstGeom prst="rect">
            <a:avLst/>
          </a:prstGeom>
        </p:spPr>
      </p:pic>
    </p:spTree>
    <p:extLst>
      <p:ext uri="{BB962C8B-B14F-4D97-AF65-F5344CB8AC3E}">
        <p14:creationId xmlns:p14="http://schemas.microsoft.com/office/powerpoint/2010/main" val="42697469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B1081-5489-6743-92E8-B920B5516D2E}"/>
              </a:ext>
            </a:extLst>
          </p:cNvPr>
          <p:cNvSpPr>
            <a:spLocks noGrp="1"/>
          </p:cNvSpPr>
          <p:nvPr>
            <p:ph type="title"/>
          </p:nvPr>
        </p:nvSpPr>
        <p:spPr>
          <a:xfrm>
            <a:off x="695326" y="636812"/>
            <a:ext cx="5761037" cy="664797"/>
          </a:xfrm>
        </p:spPr>
        <p:txBody>
          <a:bodyPr>
            <a:normAutofit fontScale="90000"/>
          </a:bodyPr>
          <a:lstStyle/>
          <a:p>
            <a:pPr>
              <a:lnSpc>
                <a:spcPct val="90000"/>
              </a:lnSpc>
            </a:pPr>
            <a:r>
              <a:rPr lang="en-US" sz="1800" dirty="0"/>
              <a:t>QUARTER 2: net sales development</a:t>
            </a:r>
            <a:br>
              <a:rPr lang="en-US" dirty="0"/>
            </a:br>
            <a:r>
              <a:rPr lang="en-US" sz="3600" b="0" dirty="0"/>
              <a:t>Strong underlying demand </a:t>
            </a:r>
            <a:r>
              <a:rPr lang="en-US" sz="3600" b="0" dirty="0">
                <a:solidFill>
                  <a:schemeClr val="bg1"/>
                </a:solidFill>
              </a:rPr>
              <a:t>with high growth in all business </a:t>
            </a:r>
            <a:endParaRPr lang="en-US" sz="3600" dirty="0"/>
          </a:p>
        </p:txBody>
      </p:sp>
      <p:sp>
        <p:nvSpPr>
          <p:cNvPr id="7" name="Platshållare för bildnummer 6">
            <a:extLst>
              <a:ext uri="{FF2B5EF4-FFF2-40B4-BE49-F238E27FC236}">
                <a16:creationId xmlns:a16="http://schemas.microsoft.com/office/drawing/2014/main" id="{FB4E2273-B498-DE42-AE9B-E65736A38EF8}"/>
              </a:ext>
            </a:extLst>
          </p:cNvPr>
          <p:cNvSpPr>
            <a:spLocks noGrp="1"/>
          </p:cNvSpPr>
          <p:nvPr>
            <p:ph type="sldNum" sz="quarter" idx="12"/>
          </p:nvPr>
        </p:nvSpPr>
        <p:spPr/>
        <p:txBody>
          <a:bodyPr/>
          <a:lstStyle/>
          <a:p>
            <a:fld id="{767C95B9-7351-4870-9180-D26802608E6A}" type="slidenum">
              <a:rPr lang="sv-SE" smtClean="0"/>
              <a:pPr/>
              <a:t>3</a:t>
            </a:fld>
            <a:endParaRPr lang="sv-SE" dirty="0"/>
          </a:p>
        </p:txBody>
      </p:sp>
      <p:sp>
        <p:nvSpPr>
          <p:cNvPr id="8" name="Platshållare för innehåll 5">
            <a:extLst>
              <a:ext uri="{FF2B5EF4-FFF2-40B4-BE49-F238E27FC236}">
                <a16:creationId xmlns:a16="http://schemas.microsoft.com/office/drawing/2014/main" id="{2E9B3670-E54D-4F1F-B541-490FBE990AE2}"/>
              </a:ext>
            </a:extLst>
          </p:cNvPr>
          <p:cNvSpPr>
            <a:spLocks noGrp="1"/>
          </p:cNvSpPr>
          <p:nvPr>
            <p:ph sz="half" idx="1"/>
          </p:nvPr>
        </p:nvSpPr>
        <p:spPr>
          <a:xfrm>
            <a:off x="695324" y="1628775"/>
            <a:ext cx="5761039" cy="4032473"/>
          </a:xfrm>
        </p:spPr>
        <p:txBody>
          <a:bodyPr>
            <a:normAutofit/>
          </a:bodyPr>
          <a:lstStyle/>
          <a:p>
            <a:pPr>
              <a:lnSpc>
                <a:spcPct val="100000"/>
              </a:lnSpc>
            </a:pPr>
            <a:r>
              <a:rPr lang="en-US" sz="1800" dirty="0">
                <a:solidFill>
                  <a:schemeClr val="tx2">
                    <a:lumMod val="75000"/>
                  </a:schemeClr>
                </a:solidFill>
              </a:rPr>
              <a:t>Good growth and high acquisition rate in all business areas - net sales up with 20% of which organic growth amounted to 10%</a:t>
            </a:r>
          </a:p>
          <a:p>
            <a:pPr>
              <a:lnSpc>
                <a:spcPct val="100000"/>
              </a:lnSpc>
            </a:pPr>
            <a:r>
              <a:rPr lang="en-US" sz="1800" dirty="0">
                <a:solidFill>
                  <a:schemeClr val="tx2">
                    <a:lumMod val="75000"/>
                  </a:schemeClr>
                </a:solidFill>
              </a:rPr>
              <a:t>The market situation was highly favourable in all major customer segments and geographies</a:t>
            </a:r>
          </a:p>
          <a:p>
            <a:pPr lvl="1">
              <a:lnSpc>
                <a:spcPct val="100000"/>
              </a:lnSpc>
            </a:pPr>
            <a:r>
              <a:rPr lang="en-US" sz="1600" dirty="0">
                <a:solidFill>
                  <a:schemeClr val="tx2">
                    <a:lumMod val="75000"/>
                  </a:schemeClr>
                </a:solidFill>
              </a:rPr>
              <a:t>Sales of input components to manufacturing companies was fundamentally strong  </a:t>
            </a:r>
          </a:p>
          <a:p>
            <a:pPr lvl="1">
              <a:lnSpc>
                <a:spcPct val="100000"/>
              </a:lnSpc>
            </a:pPr>
            <a:r>
              <a:rPr lang="en-US" sz="1600" dirty="0">
                <a:solidFill>
                  <a:schemeClr val="tx2">
                    <a:lumMod val="75000"/>
                  </a:schemeClr>
                </a:solidFill>
              </a:rPr>
              <a:t>The positive trend within the forest industry, wind power and electronics remains strong</a:t>
            </a:r>
          </a:p>
          <a:p>
            <a:pPr lvl="1">
              <a:lnSpc>
                <a:spcPct val="100000"/>
              </a:lnSpc>
            </a:pPr>
            <a:r>
              <a:rPr lang="en-US" sz="1600" dirty="0">
                <a:solidFill>
                  <a:schemeClr val="tx2">
                    <a:lumMod val="75000"/>
                  </a:schemeClr>
                </a:solidFill>
              </a:rPr>
              <a:t>The market for infrastructure products for rebuilding and expanding grids was good </a:t>
            </a:r>
          </a:p>
          <a:p>
            <a:pPr lvl="1">
              <a:lnSpc>
                <a:spcPct val="100000"/>
              </a:lnSpc>
            </a:pPr>
            <a:r>
              <a:rPr lang="en-US" sz="1600" dirty="0">
                <a:solidFill>
                  <a:schemeClr val="tx2">
                    <a:lumMod val="75000"/>
                  </a:schemeClr>
                </a:solidFill>
              </a:rPr>
              <a:t>The low investment level in the marine sectors is unchanged while the market for electricity-related products from building and installation developed positively</a:t>
            </a:r>
          </a:p>
          <a:p>
            <a:pPr>
              <a:lnSpc>
                <a:spcPct val="100000"/>
              </a:lnSpc>
            </a:pPr>
            <a:endParaRPr lang="en-US" sz="1800" dirty="0">
              <a:solidFill>
                <a:schemeClr val="tx2">
                  <a:lumMod val="75000"/>
                </a:schemeClr>
              </a:solidFill>
            </a:endParaRPr>
          </a:p>
        </p:txBody>
      </p:sp>
      <p:pic>
        <p:nvPicPr>
          <p:cNvPr id="5" name="Picture 4">
            <a:extLst>
              <a:ext uri="{FF2B5EF4-FFF2-40B4-BE49-F238E27FC236}">
                <a16:creationId xmlns:a16="http://schemas.microsoft.com/office/drawing/2014/main" id="{031497E3-76D2-4F38-9D9F-7AC7BE241AB1}"/>
              </a:ext>
            </a:extLst>
          </p:cNvPr>
          <p:cNvPicPr>
            <a:picLocks noChangeAspect="1"/>
          </p:cNvPicPr>
          <p:nvPr/>
        </p:nvPicPr>
        <p:blipFill>
          <a:blip r:embed="rId3"/>
          <a:stretch>
            <a:fillRect/>
          </a:stretch>
        </p:blipFill>
        <p:spPr>
          <a:xfrm>
            <a:off x="6949440" y="3282696"/>
            <a:ext cx="4526280" cy="2838131"/>
          </a:xfrm>
          <a:prstGeom prst="rect">
            <a:avLst/>
          </a:prstGeom>
        </p:spPr>
      </p:pic>
      <p:pic>
        <p:nvPicPr>
          <p:cNvPr id="9" name="Picture 8">
            <a:extLst>
              <a:ext uri="{FF2B5EF4-FFF2-40B4-BE49-F238E27FC236}">
                <a16:creationId xmlns:a16="http://schemas.microsoft.com/office/drawing/2014/main" id="{60FB70EE-42C8-46C0-9982-8208DE430747}"/>
              </a:ext>
            </a:extLst>
          </p:cNvPr>
          <p:cNvPicPr>
            <a:picLocks noChangeAspect="1"/>
          </p:cNvPicPr>
          <p:nvPr/>
        </p:nvPicPr>
        <p:blipFill>
          <a:blip r:embed="rId4"/>
          <a:stretch>
            <a:fillRect/>
          </a:stretch>
        </p:blipFill>
        <p:spPr>
          <a:xfrm>
            <a:off x="6931152" y="329184"/>
            <a:ext cx="4535424" cy="2883598"/>
          </a:xfrm>
          <a:prstGeom prst="rect">
            <a:avLst/>
          </a:prstGeom>
        </p:spPr>
      </p:pic>
    </p:spTree>
    <p:extLst>
      <p:ext uri="{BB962C8B-B14F-4D97-AF65-F5344CB8AC3E}">
        <p14:creationId xmlns:p14="http://schemas.microsoft.com/office/powerpoint/2010/main" val="179346935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665AA1-F86D-1140-8683-D148ACDA1C52}"/>
              </a:ext>
            </a:extLst>
          </p:cNvPr>
          <p:cNvSpPr>
            <a:spLocks noGrp="1"/>
          </p:cNvSpPr>
          <p:nvPr>
            <p:ph type="title"/>
          </p:nvPr>
        </p:nvSpPr>
        <p:spPr>
          <a:xfrm>
            <a:off x="695326" y="636812"/>
            <a:ext cx="5976738" cy="1177245"/>
          </a:xfrm>
        </p:spPr>
        <p:txBody>
          <a:bodyPr>
            <a:normAutofit fontScale="90000"/>
          </a:bodyPr>
          <a:lstStyle/>
          <a:p>
            <a:pPr>
              <a:lnSpc>
                <a:spcPct val="90000"/>
              </a:lnSpc>
            </a:pPr>
            <a:r>
              <a:rPr lang="en-US" sz="1600" dirty="0">
                <a:solidFill>
                  <a:srgbClr val="364E5B"/>
                </a:solidFill>
              </a:rPr>
              <a:t>quarter 2: </a:t>
            </a:r>
            <a:r>
              <a:rPr lang="en-US" sz="1600" dirty="0" err="1">
                <a:solidFill>
                  <a:srgbClr val="364E5B"/>
                </a:solidFill>
              </a:rPr>
              <a:t>ebita</a:t>
            </a:r>
            <a:r>
              <a:rPr lang="en-US" sz="1600" dirty="0">
                <a:solidFill>
                  <a:srgbClr val="364E5B"/>
                </a:solidFill>
              </a:rPr>
              <a:t> </a:t>
            </a:r>
            <a:r>
              <a:rPr lang="en-US" sz="1600" dirty="0"/>
              <a:t>development</a:t>
            </a:r>
            <a:br>
              <a:rPr lang="en-US" dirty="0">
                <a:solidFill>
                  <a:srgbClr val="364E5B"/>
                </a:solidFill>
              </a:rPr>
            </a:br>
            <a:r>
              <a:rPr lang="en-US" sz="3200" dirty="0" err="1">
                <a:solidFill>
                  <a:srgbClr val="364E5B"/>
                </a:solidFill>
              </a:rPr>
              <a:t>ebita</a:t>
            </a:r>
            <a:r>
              <a:rPr lang="en-US" sz="3200" dirty="0">
                <a:solidFill>
                  <a:srgbClr val="364E5B"/>
                </a:solidFill>
              </a:rPr>
              <a:t> increased 39% with record high margins</a:t>
            </a:r>
            <a:br>
              <a:rPr lang="sv-SE" sz="3600" dirty="0"/>
            </a:br>
            <a:endParaRPr lang="sv-SE" sz="3300" dirty="0">
              <a:solidFill>
                <a:srgbClr val="364E5B"/>
              </a:solidFill>
            </a:endParaRPr>
          </a:p>
        </p:txBody>
      </p:sp>
      <p:sp>
        <p:nvSpPr>
          <p:cNvPr id="5" name="Rektangel 4">
            <a:extLst>
              <a:ext uri="{FF2B5EF4-FFF2-40B4-BE49-F238E27FC236}">
                <a16:creationId xmlns:a16="http://schemas.microsoft.com/office/drawing/2014/main" id="{78018643-47D0-A248-A848-84CF8B510D4F}"/>
              </a:ext>
            </a:extLst>
          </p:cNvPr>
          <p:cNvSpPr/>
          <p:nvPr/>
        </p:nvSpPr>
        <p:spPr>
          <a:xfrm>
            <a:off x="767408" y="-1119955"/>
            <a:ext cx="9123271" cy="707886"/>
          </a:xfrm>
          <a:prstGeom prst="rect">
            <a:avLst/>
          </a:prstGeom>
        </p:spPr>
        <p:txBody>
          <a:bodyPr wrap="square">
            <a:spAutoFit/>
          </a:bodyPr>
          <a:lstStyle/>
          <a:p>
            <a:br>
              <a:rPr lang="sv-SE" sz="2000"/>
            </a:br>
            <a:endParaRPr lang="sv-SE" sz="2000"/>
          </a:p>
        </p:txBody>
      </p:sp>
      <p:sp>
        <p:nvSpPr>
          <p:cNvPr id="6" name="Platshållare för bildnummer 5">
            <a:extLst>
              <a:ext uri="{FF2B5EF4-FFF2-40B4-BE49-F238E27FC236}">
                <a16:creationId xmlns:a16="http://schemas.microsoft.com/office/drawing/2014/main" id="{1BC6BE97-3134-0F4B-9E3A-8784EF4F30E7}"/>
              </a:ext>
            </a:extLst>
          </p:cNvPr>
          <p:cNvSpPr>
            <a:spLocks noGrp="1"/>
          </p:cNvSpPr>
          <p:nvPr>
            <p:ph type="sldNum" sz="quarter" idx="12"/>
          </p:nvPr>
        </p:nvSpPr>
        <p:spPr/>
        <p:txBody>
          <a:bodyPr/>
          <a:lstStyle/>
          <a:p>
            <a:fld id="{767C95B9-7351-4870-9180-D26802608E6A}" type="slidenum">
              <a:rPr lang="sv-SE" smtClean="0"/>
              <a:pPr/>
              <a:t>4</a:t>
            </a:fld>
            <a:endParaRPr lang="sv-SE"/>
          </a:p>
        </p:txBody>
      </p:sp>
      <p:sp>
        <p:nvSpPr>
          <p:cNvPr id="9" name="Platshållare för innehåll 5">
            <a:extLst>
              <a:ext uri="{FF2B5EF4-FFF2-40B4-BE49-F238E27FC236}">
                <a16:creationId xmlns:a16="http://schemas.microsoft.com/office/drawing/2014/main" id="{1CD61136-DC36-4144-970D-028130953CAA}"/>
              </a:ext>
            </a:extLst>
          </p:cNvPr>
          <p:cNvSpPr>
            <a:spLocks noGrp="1"/>
          </p:cNvSpPr>
          <p:nvPr>
            <p:ph sz="half" idx="1"/>
          </p:nvPr>
        </p:nvSpPr>
        <p:spPr>
          <a:xfrm>
            <a:off x="695324" y="1814057"/>
            <a:ext cx="5761039" cy="4063215"/>
          </a:xfrm>
        </p:spPr>
        <p:txBody>
          <a:bodyPr>
            <a:normAutofit/>
          </a:bodyPr>
          <a:lstStyle/>
          <a:p>
            <a:pPr>
              <a:lnSpc>
                <a:spcPct val="100000"/>
              </a:lnSpc>
            </a:pPr>
            <a:r>
              <a:rPr lang="en-US" sz="1800" dirty="0">
                <a:solidFill>
                  <a:schemeClr val="tx2">
                    <a:lumMod val="75000"/>
                  </a:schemeClr>
                </a:solidFill>
              </a:rPr>
              <a:t>EBITA amounted to 425 MSEK (306) </a:t>
            </a:r>
          </a:p>
          <a:p>
            <a:pPr>
              <a:lnSpc>
                <a:spcPct val="100000"/>
              </a:lnSpc>
            </a:pPr>
            <a:r>
              <a:rPr lang="en-US" sz="1800" dirty="0">
                <a:solidFill>
                  <a:schemeClr val="tx2">
                    <a:lumMod val="75000"/>
                  </a:schemeClr>
                </a:solidFill>
              </a:rPr>
              <a:t>Strong market situation, continued good cost control and well-handled price increases from suppliers</a:t>
            </a:r>
          </a:p>
          <a:p>
            <a:pPr>
              <a:lnSpc>
                <a:spcPct val="100000"/>
              </a:lnSpc>
            </a:pPr>
            <a:r>
              <a:rPr lang="en-US" sz="1800" dirty="0">
                <a:solidFill>
                  <a:schemeClr val="tx2"/>
                </a:solidFill>
              </a:rPr>
              <a:t>The record high EBITA-margin amounted to 13.1% (11.2)</a:t>
            </a:r>
          </a:p>
          <a:p>
            <a:pPr>
              <a:lnSpc>
                <a:spcPct val="100000"/>
              </a:lnSpc>
            </a:pPr>
            <a:r>
              <a:rPr lang="en-US" sz="1800" dirty="0">
                <a:solidFill>
                  <a:schemeClr val="tx2"/>
                </a:solidFill>
              </a:rPr>
              <a:t>Cost levels expected to gradually rise in line with promotional customer activities increases </a:t>
            </a:r>
          </a:p>
        </p:txBody>
      </p:sp>
      <p:pic>
        <p:nvPicPr>
          <p:cNvPr id="7" name="Picture 6">
            <a:extLst>
              <a:ext uri="{FF2B5EF4-FFF2-40B4-BE49-F238E27FC236}">
                <a16:creationId xmlns:a16="http://schemas.microsoft.com/office/drawing/2014/main" id="{5A707868-C297-4115-84BB-3E55483743B8}"/>
              </a:ext>
            </a:extLst>
          </p:cNvPr>
          <p:cNvPicPr>
            <a:picLocks noChangeAspect="1"/>
          </p:cNvPicPr>
          <p:nvPr/>
        </p:nvPicPr>
        <p:blipFill>
          <a:blip r:embed="rId3"/>
          <a:stretch>
            <a:fillRect/>
          </a:stretch>
        </p:blipFill>
        <p:spPr>
          <a:xfrm>
            <a:off x="6830568" y="3282696"/>
            <a:ext cx="4672584" cy="2927684"/>
          </a:xfrm>
          <a:prstGeom prst="rect">
            <a:avLst/>
          </a:prstGeom>
        </p:spPr>
      </p:pic>
      <p:pic>
        <p:nvPicPr>
          <p:cNvPr id="4" name="Picture 3">
            <a:extLst>
              <a:ext uri="{FF2B5EF4-FFF2-40B4-BE49-F238E27FC236}">
                <a16:creationId xmlns:a16="http://schemas.microsoft.com/office/drawing/2014/main" id="{557CDB65-87AB-4E79-92C1-37DD4D467E1F}"/>
              </a:ext>
            </a:extLst>
          </p:cNvPr>
          <p:cNvPicPr>
            <a:picLocks noChangeAspect="1"/>
          </p:cNvPicPr>
          <p:nvPr/>
        </p:nvPicPr>
        <p:blipFill>
          <a:blip r:embed="rId4"/>
          <a:stretch>
            <a:fillRect/>
          </a:stretch>
        </p:blipFill>
        <p:spPr>
          <a:xfrm>
            <a:off x="6830568" y="210312"/>
            <a:ext cx="4672584" cy="2953260"/>
          </a:xfrm>
          <a:prstGeom prst="rect">
            <a:avLst/>
          </a:prstGeom>
        </p:spPr>
      </p:pic>
    </p:spTree>
    <p:extLst>
      <p:ext uri="{BB962C8B-B14F-4D97-AF65-F5344CB8AC3E}">
        <p14:creationId xmlns:p14="http://schemas.microsoft.com/office/powerpoint/2010/main" val="54689280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665AA1-F86D-1140-8683-D148ACDA1C52}"/>
              </a:ext>
            </a:extLst>
          </p:cNvPr>
          <p:cNvSpPr>
            <a:spLocks noGrp="1"/>
          </p:cNvSpPr>
          <p:nvPr>
            <p:ph type="title"/>
          </p:nvPr>
        </p:nvSpPr>
        <p:spPr>
          <a:xfrm>
            <a:off x="695326" y="636812"/>
            <a:ext cx="10801350" cy="1177245"/>
          </a:xfrm>
        </p:spPr>
        <p:txBody>
          <a:bodyPr>
            <a:normAutofit/>
          </a:bodyPr>
          <a:lstStyle/>
          <a:p>
            <a:pPr>
              <a:lnSpc>
                <a:spcPct val="90000"/>
              </a:lnSpc>
            </a:pPr>
            <a:r>
              <a:rPr lang="en-US" sz="1600" dirty="0">
                <a:solidFill>
                  <a:srgbClr val="364E5B"/>
                </a:solidFill>
              </a:rPr>
              <a:t>quarter 2: </a:t>
            </a:r>
            <a:r>
              <a:rPr lang="en-US" sz="1600" dirty="0"/>
              <a:t>Business area development</a:t>
            </a:r>
            <a:br>
              <a:rPr lang="en-US" dirty="0">
                <a:solidFill>
                  <a:srgbClr val="364E5B"/>
                </a:solidFill>
              </a:rPr>
            </a:br>
            <a:r>
              <a:rPr lang="en-US" sz="3600" dirty="0">
                <a:solidFill>
                  <a:srgbClr val="364E5B"/>
                </a:solidFill>
              </a:rPr>
              <a:t>HIGH ACTIVITY IN ALL BUSINESS AREAS</a:t>
            </a:r>
            <a:br>
              <a:rPr lang="sv-SE" sz="3600" dirty="0"/>
            </a:br>
            <a:endParaRPr lang="sv-SE" sz="3300" dirty="0">
              <a:solidFill>
                <a:srgbClr val="364E5B"/>
              </a:solidFill>
            </a:endParaRPr>
          </a:p>
        </p:txBody>
      </p:sp>
      <p:sp>
        <p:nvSpPr>
          <p:cNvPr id="5" name="Rektangel 4">
            <a:extLst>
              <a:ext uri="{FF2B5EF4-FFF2-40B4-BE49-F238E27FC236}">
                <a16:creationId xmlns:a16="http://schemas.microsoft.com/office/drawing/2014/main" id="{78018643-47D0-A248-A848-84CF8B510D4F}"/>
              </a:ext>
            </a:extLst>
          </p:cNvPr>
          <p:cNvSpPr/>
          <p:nvPr/>
        </p:nvSpPr>
        <p:spPr>
          <a:xfrm>
            <a:off x="767408" y="-1119955"/>
            <a:ext cx="9123271" cy="707886"/>
          </a:xfrm>
          <a:prstGeom prst="rect">
            <a:avLst/>
          </a:prstGeom>
        </p:spPr>
        <p:txBody>
          <a:bodyPr wrap="square">
            <a:spAutoFit/>
          </a:bodyPr>
          <a:lstStyle/>
          <a:p>
            <a:br>
              <a:rPr lang="sv-SE" sz="2000"/>
            </a:br>
            <a:endParaRPr lang="sv-SE" sz="2000"/>
          </a:p>
        </p:txBody>
      </p:sp>
      <p:sp>
        <p:nvSpPr>
          <p:cNvPr id="6" name="Platshållare för bildnummer 5">
            <a:extLst>
              <a:ext uri="{FF2B5EF4-FFF2-40B4-BE49-F238E27FC236}">
                <a16:creationId xmlns:a16="http://schemas.microsoft.com/office/drawing/2014/main" id="{1BC6BE97-3134-0F4B-9E3A-8784EF4F30E7}"/>
              </a:ext>
            </a:extLst>
          </p:cNvPr>
          <p:cNvSpPr>
            <a:spLocks noGrp="1"/>
          </p:cNvSpPr>
          <p:nvPr>
            <p:ph type="sldNum" sz="quarter" idx="12"/>
          </p:nvPr>
        </p:nvSpPr>
        <p:spPr/>
        <p:txBody>
          <a:bodyPr/>
          <a:lstStyle/>
          <a:p>
            <a:fld id="{767C95B9-7351-4870-9180-D26802608E6A}" type="slidenum">
              <a:rPr lang="sv-SE" smtClean="0"/>
              <a:pPr/>
              <a:t>5</a:t>
            </a:fld>
            <a:endParaRPr lang="sv-SE"/>
          </a:p>
        </p:txBody>
      </p:sp>
      <p:pic>
        <p:nvPicPr>
          <p:cNvPr id="8" name="Picture 7" descr="Icon&#10;&#10;Description automatically generated">
            <a:extLst>
              <a:ext uri="{FF2B5EF4-FFF2-40B4-BE49-F238E27FC236}">
                <a16:creationId xmlns:a16="http://schemas.microsoft.com/office/drawing/2014/main" id="{38359472-F5C0-492B-AB4F-3422074CDC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3785" y="1650169"/>
            <a:ext cx="393743" cy="410679"/>
          </a:xfrm>
          <a:prstGeom prst="rect">
            <a:avLst/>
          </a:prstGeom>
        </p:spPr>
      </p:pic>
      <p:pic>
        <p:nvPicPr>
          <p:cNvPr id="10" name="Picture 9" descr="Icon&#10;&#10;Description automatically generated">
            <a:extLst>
              <a:ext uri="{FF2B5EF4-FFF2-40B4-BE49-F238E27FC236}">
                <a16:creationId xmlns:a16="http://schemas.microsoft.com/office/drawing/2014/main" id="{614D5F5B-197C-4271-98A7-61CBCF99DD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8437" y="1628800"/>
            <a:ext cx="495355" cy="397977"/>
          </a:xfrm>
          <a:prstGeom prst="rect">
            <a:avLst/>
          </a:prstGeom>
        </p:spPr>
      </p:pic>
      <p:pic>
        <p:nvPicPr>
          <p:cNvPr id="13" name="Picture 12">
            <a:extLst>
              <a:ext uri="{FF2B5EF4-FFF2-40B4-BE49-F238E27FC236}">
                <a16:creationId xmlns:a16="http://schemas.microsoft.com/office/drawing/2014/main" id="{F960F213-9AC2-483A-8AAC-54FAAC331D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6273" y="1628800"/>
            <a:ext cx="393743" cy="351405"/>
          </a:xfrm>
          <a:prstGeom prst="rect">
            <a:avLst/>
          </a:prstGeom>
        </p:spPr>
      </p:pic>
      <p:pic>
        <p:nvPicPr>
          <p:cNvPr id="19" name="Picture 18">
            <a:extLst>
              <a:ext uri="{FF2B5EF4-FFF2-40B4-BE49-F238E27FC236}">
                <a16:creationId xmlns:a16="http://schemas.microsoft.com/office/drawing/2014/main" id="{33A7A6A6-248E-4B1B-9440-8F18854A6D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21903" y="1628800"/>
            <a:ext cx="622369" cy="419146"/>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4F1B63EF-5195-403C-A827-7AB38823BE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226126" y="1700808"/>
            <a:ext cx="550394" cy="279431"/>
          </a:xfrm>
          <a:prstGeom prst="rect">
            <a:avLst/>
          </a:prstGeom>
        </p:spPr>
      </p:pic>
      <p:cxnSp>
        <p:nvCxnSpPr>
          <p:cNvPr id="24" name="Straight Connector 23">
            <a:extLst>
              <a:ext uri="{FF2B5EF4-FFF2-40B4-BE49-F238E27FC236}">
                <a16:creationId xmlns:a16="http://schemas.microsoft.com/office/drawing/2014/main" id="{27429179-C2C7-4DE8-87CD-377F704818FE}"/>
              </a:ext>
            </a:extLst>
          </p:cNvPr>
          <p:cNvCxnSpPr/>
          <p:nvPr/>
        </p:nvCxnSpPr>
        <p:spPr bwMode="gray">
          <a:xfrm>
            <a:off x="2855640" y="1628775"/>
            <a:ext cx="0" cy="4140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E2FC932-C2F1-408A-95DC-C0164E25B74F}"/>
              </a:ext>
            </a:extLst>
          </p:cNvPr>
          <p:cNvCxnSpPr/>
          <p:nvPr/>
        </p:nvCxnSpPr>
        <p:spPr bwMode="gray">
          <a:xfrm>
            <a:off x="5015880" y="1630476"/>
            <a:ext cx="0" cy="4140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D46B9FF-C96E-4DD3-A4AE-1494C751FC09}"/>
              </a:ext>
            </a:extLst>
          </p:cNvPr>
          <p:cNvCxnSpPr/>
          <p:nvPr/>
        </p:nvCxnSpPr>
        <p:spPr bwMode="gray">
          <a:xfrm>
            <a:off x="7176120" y="1628800"/>
            <a:ext cx="0" cy="4140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2B61FC-0C51-4D3D-BDB7-6140989C3086}"/>
              </a:ext>
            </a:extLst>
          </p:cNvPr>
          <p:cNvCxnSpPr/>
          <p:nvPr/>
        </p:nvCxnSpPr>
        <p:spPr bwMode="gray">
          <a:xfrm>
            <a:off x="9336360" y="1628800"/>
            <a:ext cx="0" cy="4140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A8BBE13-7476-4B0F-B27E-E48E7453D602}"/>
              </a:ext>
            </a:extLst>
          </p:cNvPr>
          <p:cNvSpPr txBox="1"/>
          <p:nvPr/>
        </p:nvSpPr>
        <p:spPr bwMode="gray">
          <a:xfrm>
            <a:off x="695325" y="2090510"/>
            <a:ext cx="2159779" cy="258532"/>
          </a:xfrm>
          <a:prstGeom prst="rect">
            <a:avLst/>
          </a:prstGeom>
          <a:noFill/>
        </p:spPr>
        <p:txBody>
          <a:bodyPr wrap="square" rtlCol="0">
            <a:spAutoFit/>
          </a:bodyPr>
          <a:lstStyle/>
          <a:p>
            <a:pPr>
              <a:lnSpc>
                <a:spcPct val="90000"/>
              </a:lnSpc>
              <a:spcBef>
                <a:spcPts val="600"/>
              </a:spcBef>
              <a:buClr>
                <a:schemeClr val="accent2"/>
              </a:buClr>
            </a:pPr>
            <a:r>
              <a:rPr lang="sv-SE" sz="1200" dirty="0"/>
              <a:t>AUTOMATION</a:t>
            </a:r>
            <a:endParaRPr lang="en-US" sz="1200" dirty="0"/>
          </a:p>
        </p:txBody>
      </p:sp>
      <p:sp>
        <p:nvSpPr>
          <p:cNvPr id="31" name="TextBox 30">
            <a:extLst>
              <a:ext uri="{FF2B5EF4-FFF2-40B4-BE49-F238E27FC236}">
                <a16:creationId xmlns:a16="http://schemas.microsoft.com/office/drawing/2014/main" id="{B4872FCD-526D-4DED-A65E-25A9DC508245}"/>
              </a:ext>
            </a:extLst>
          </p:cNvPr>
          <p:cNvSpPr txBox="1"/>
          <p:nvPr/>
        </p:nvSpPr>
        <p:spPr bwMode="gray">
          <a:xfrm>
            <a:off x="2855339" y="2095317"/>
            <a:ext cx="2160310" cy="258532"/>
          </a:xfrm>
          <a:prstGeom prst="rect">
            <a:avLst/>
          </a:prstGeom>
          <a:noFill/>
        </p:spPr>
        <p:txBody>
          <a:bodyPr wrap="square" rtlCol="0">
            <a:spAutoFit/>
          </a:bodyPr>
          <a:lstStyle/>
          <a:p>
            <a:pPr>
              <a:lnSpc>
                <a:spcPct val="90000"/>
              </a:lnSpc>
              <a:spcBef>
                <a:spcPts val="600"/>
              </a:spcBef>
              <a:buClr>
                <a:schemeClr val="accent2"/>
              </a:buClr>
            </a:pPr>
            <a:r>
              <a:rPr lang="sv-SE" sz="1200" dirty="0"/>
              <a:t>COMPONENTS</a:t>
            </a:r>
            <a:endParaRPr lang="en-US" sz="1200" dirty="0"/>
          </a:p>
        </p:txBody>
      </p:sp>
      <p:sp>
        <p:nvSpPr>
          <p:cNvPr id="32" name="TextBox 31">
            <a:extLst>
              <a:ext uri="{FF2B5EF4-FFF2-40B4-BE49-F238E27FC236}">
                <a16:creationId xmlns:a16="http://schemas.microsoft.com/office/drawing/2014/main" id="{CF5FA9D8-CF56-4311-8DF0-F044508D4421}"/>
              </a:ext>
            </a:extLst>
          </p:cNvPr>
          <p:cNvSpPr txBox="1"/>
          <p:nvPr/>
        </p:nvSpPr>
        <p:spPr bwMode="gray">
          <a:xfrm>
            <a:off x="5015730" y="2086468"/>
            <a:ext cx="2160311" cy="258532"/>
          </a:xfrm>
          <a:prstGeom prst="rect">
            <a:avLst/>
          </a:prstGeom>
          <a:noFill/>
        </p:spPr>
        <p:txBody>
          <a:bodyPr wrap="square" rtlCol="0">
            <a:spAutoFit/>
          </a:bodyPr>
          <a:lstStyle/>
          <a:p>
            <a:pPr>
              <a:lnSpc>
                <a:spcPct val="90000"/>
              </a:lnSpc>
              <a:spcBef>
                <a:spcPts val="600"/>
              </a:spcBef>
              <a:buClr>
                <a:schemeClr val="accent2"/>
              </a:buClr>
            </a:pPr>
            <a:r>
              <a:rPr lang="sv-SE" sz="1200" dirty="0"/>
              <a:t>ENERGY</a:t>
            </a:r>
            <a:endParaRPr lang="en-US" sz="1200" dirty="0"/>
          </a:p>
        </p:txBody>
      </p:sp>
      <p:sp>
        <p:nvSpPr>
          <p:cNvPr id="33" name="TextBox 32">
            <a:extLst>
              <a:ext uri="{FF2B5EF4-FFF2-40B4-BE49-F238E27FC236}">
                <a16:creationId xmlns:a16="http://schemas.microsoft.com/office/drawing/2014/main" id="{0663F226-CA96-4DB8-8FEE-86DEAB22DD96}"/>
              </a:ext>
            </a:extLst>
          </p:cNvPr>
          <p:cNvSpPr txBox="1"/>
          <p:nvPr/>
        </p:nvSpPr>
        <p:spPr bwMode="gray">
          <a:xfrm>
            <a:off x="7176045" y="2095317"/>
            <a:ext cx="2160314" cy="258532"/>
          </a:xfrm>
          <a:prstGeom prst="rect">
            <a:avLst/>
          </a:prstGeom>
          <a:noFill/>
        </p:spPr>
        <p:txBody>
          <a:bodyPr wrap="square" rtlCol="0">
            <a:spAutoFit/>
          </a:bodyPr>
          <a:lstStyle/>
          <a:p>
            <a:pPr>
              <a:lnSpc>
                <a:spcPct val="90000"/>
              </a:lnSpc>
              <a:spcBef>
                <a:spcPts val="600"/>
              </a:spcBef>
              <a:buClr>
                <a:schemeClr val="accent2"/>
              </a:buClr>
            </a:pPr>
            <a:r>
              <a:rPr lang="sv-SE" sz="1200" dirty="0"/>
              <a:t>INDUSTRIAL PROCESS</a:t>
            </a:r>
            <a:endParaRPr lang="en-US" sz="1200" dirty="0"/>
          </a:p>
        </p:txBody>
      </p:sp>
      <p:sp>
        <p:nvSpPr>
          <p:cNvPr id="34" name="TextBox 33">
            <a:extLst>
              <a:ext uri="{FF2B5EF4-FFF2-40B4-BE49-F238E27FC236}">
                <a16:creationId xmlns:a16="http://schemas.microsoft.com/office/drawing/2014/main" id="{9743AF61-42DD-4E78-99E0-A15B5D58613C}"/>
              </a:ext>
            </a:extLst>
          </p:cNvPr>
          <p:cNvSpPr txBox="1"/>
          <p:nvPr/>
        </p:nvSpPr>
        <p:spPr bwMode="gray">
          <a:xfrm>
            <a:off x="9336131" y="2092234"/>
            <a:ext cx="2160544" cy="258532"/>
          </a:xfrm>
          <a:prstGeom prst="rect">
            <a:avLst/>
          </a:prstGeom>
          <a:noFill/>
        </p:spPr>
        <p:txBody>
          <a:bodyPr wrap="square" rtlCol="0">
            <a:spAutoFit/>
          </a:bodyPr>
          <a:lstStyle/>
          <a:p>
            <a:pPr>
              <a:lnSpc>
                <a:spcPct val="90000"/>
              </a:lnSpc>
              <a:spcBef>
                <a:spcPts val="600"/>
              </a:spcBef>
              <a:buClr>
                <a:schemeClr val="accent2"/>
              </a:buClr>
            </a:pPr>
            <a:r>
              <a:rPr lang="sv-SE" sz="1200" dirty="0"/>
              <a:t>POWER SOLUTIONS</a:t>
            </a:r>
            <a:endParaRPr lang="en-US" sz="1200" dirty="0"/>
          </a:p>
        </p:txBody>
      </p:sp>
      <p:sp>
        <p:nvSpPr>
          <p:cNvPr id="35" name="TextBox 34">
            <a:extLst>
              <a:ext uri="{FF2B5EF4-FFF2-40B4-BE49-F238E27FC236}">
                <a16:creationId xmlns:a16="http://schemas.microsoft.com/office/drawing/2014/main" id="{A989ED42-A6B0-42F9-9125-8F3664C73A0E}"/>
              </a:ext>
            </a:extLst>
          </p:cNvPr>
          <p:cNvSpPr txBox="1"/>
          <p:nvPr/>
        </p:nvSpPr>
        <p:spPr bwMode="gray">
          <a:xfrm>
            <a:off x="695325" y="2348880"/>
            <a:ext cx="2158775" cy="2839239"/>
          </a:xfrm>
          <a:prstGeom prst="rect">
            <a:avLst/>
          </a:prstGeom>
          <a:noFill/>
        </p:spPr>
        <p:txBody>
          <a:bodyPr wrap="square" rtlCol="0">
            <a:spAutoFit/>
          </a:bodyPr>
          <a:lstStyle/>
          <a:p>
            <a:pPr algn="l"/>
            <a:r>
              <a:rPr lang="en-US" sz="1050" b="0" dirty="0">
                <a:solidFill>
                  <a:schemeClr val="tx2">
                    <a:lumMod val="75000"/>
                  </a:schemeClr>
                </a:solidFill>
              </a:rPr>
              <a:t>Net sales 657 SEKm (562) </a:t>
            </a:r>
            <a:r>
              <a:rPr lang="en-US" sz="1050" dirty="0">
                <a:solidFill>
                  <a:schemeClr val="tx2">
                    <a:lumMod val="75000"/>
                  </a:schemeClr>
                </a:solidFill>
              </a:rPr>
              <a:t>+17%</a:t>
            </a:r>
          </a:p>
          <a:p>
            <a:pPr algn="l"/>
            <a:r>
              <a:rPr lang="en-US" sz="1050" b="0" dirty="0">
                <a:solidFill>
                  <a:schemeClr val="tx2">
                    <a:lumMod val="75000"/>
                  </a:schemeClr>
                </a:solidFill>
              </a:rPr>
              <a:t>EBITA 81 SEKm (60) </a:t>
            </a:r>
            <a:r>
              <a:rPr lang="en-US" sz="1050" dirty="0">
                <a:solidFill>
                  <a:schemeClr val="tx2">
                    <a:lumMod val="75000"/>
                  </a:schemeClr>
                </a:solidFill>
              </a:rPr>
              <a:t>+35%</a:t>
            </a:r>
          </a:p>
          <a:p>
            <a:pPr algn="l"/>
            <a:r>
              <a:rPr lang="en-US" sz="1050" b="0" dirty="0">
                <a:solidFill>
                  <a:schemeClr val="tx2">
                    <a:lumMod val="75000"/>
                  </a:schemeClr>
                </a:solidFill>
              </a:rPr>
              <a:t>EBITA-margin </a:t>
            </a:r>
            <a:r>
              <a:rPr lang="en-US" sz="1050" dirty="0">
                <a:solidFill>
                  <a:schemeClr val="tx2">
                    <a:lumMod val="75000"/>
                  </a:schemeClr>
                </a:solidFill>
              </a:rPr>
              <a:t>12.4%</a:t>
            </a:r>
          </a:p>
          <a:p>
            <a:pPr algn="l"/>
            <a:endParaRPr lang="en-US" sz="1050" b="0" dirty="0">
              <a:solidFill>
                <a:schemeClr val="tx2">
                  <a:lumMod val="75000"/>
                </a:schemeClr>
              </a:solidFill>
            </a:endParaRPr>
          </a:p>
          <a:p>
            <a:pPr algn="l"/>
            <a:endParaRPr lang="en-US" sz="1050" b="0" dirty="0">
              <a:solidFill>
                <a:schemeClr val="tx2">
                  <a:lumMod val="75000"/>
                </a:schemeClr>
              </a:solidFill>
            </a:endParaRP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Both demand and sales were highly </a:t>
            </a:r>
            <a:r>
              <a:rPr lang="en-US" sz="1050" b="0" dirty="0" err="1">
                <a:solidFill>
                  <a:schemeClr val="tx2">
                    <a:lumMod val="75000"/>
                  </a:schemeClr>
                </a:solidFill>
              </a:rPr>
              <a:t>favourable</a:t>
            </a:r>
            <a:r>
              <a:rPr lang="en-US" sz="1050" b="0" dirty="0">
                <a:solidFill>
                  <a:schemeClr val="tx2">
                    <a:lumMod val="75000"/>
                  </a:schemeClr>
                </a:solidFill>
              </a:rPr>
              <a:t> in the engineering industry, medical technology, the </a:t>
            </a:r>
            <a:r>
              <a:rPr lang="en-US" sz="1050" b="0" dirty="0" err="1">
                <a:solidFill>
                  <a:schemeClr val="tx2">
                    <a:lumMod val="75000"/>
                  </a:schemeClr>
                </a:solidFill>
              </a:rPr>
              <a:t>defence</a:t>
            </a:r>
            <a:r>
              <a:rPr lang="en-US" sz="1050" b="0" dirty="0">
                <a:solidFill>
                  <a:schemeClr val="tx2">
                    <a:lumMod val="75000"/>
                  </a:schemeClr>
                </a:solidFill>
              </a:rPr>
              <a:t> industry, as well as data and telecom</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Positive market situation in all geographies</a:t>
            </a:r>
          </a:p>
          <a:p>
            <a:pPr algn="l"/>
            <a:endParaRPr lang="en-US" sz="1050" b="0" dirty="0">
              <a:solidFill>
                <a:schemeClr val="tx2">
                  <a:lumMod val="75000"/>
                </a:schemeClr>
              </a:solidFill>
            </a:endParaRPr>
          </a:p>
          <a:p>
            <a:pPr algn="l"/>
            <a:r>
              <a:rPr lang="en-US" sz="1050" b="0" dirty="0">
                <a:solidFill>
                  <a:schemeClr val="tx2">
                    <a:lumMod val="75000"/>
                  </a:schemeClr>
                </a:solidFill>
              </a:rPr>
              <a:t> </a:t>
            </a:r>
          </a:p>
        </p:txBody>
      </p:sp>
      <p:sp>
        <p:nvSpPr>
          <p:cNvPr id="26" name="TextBox 25">
            <a:extLst>
              <a:ext uri="{FF2B5EF4-FFF2-40B4-BE49-F238E27FC236}">
                <a16:creationId xmlns:a16="http://schemas.microsoft.com/office/drawing/2014/main" id="{F660E30A-C1E4-40C2-8490-B5D6AE9D5FE7}"/>
              </a:ext>
            </a:extLst>
          </p:cNvPr>
          <p:cNvSpPr txBox="1"/>
          <p:nvPr/>
        </p:nvSpPr>
        <p:spPr bwMode="gray">
          <a:xfrm>
            <a:off x="2857105" y="2353687"/>
            <a:ext cx="2158775" cy="3323987"/>
          </a:xfrm>
          <a:prstGeom prst="rect">
            <a:avLst/>
          </a:prstGeom>
          <a:noFill/>
        </p:spPr>
        <p:txBody>
          <a:bodyPr wrap="square" rtlCol="0">
            <a:spAutoFit/>
          </a:bodyPr>
          <a:lstStyle/>
          <a:p>
            <a:pPr algn="l"/>
            <a:r>
              <a:rPr lang="en-US" sz="1050" b="0" dirty="0">
                <a:solidFill>
                  <a:schemeClr val="tx2">
                    <a:lumMod val="75000"/>
                  </a:schemeClr>
                </a:solidFill>
              </a:rPr>
              <a:t>Net sales 572 SEKm (487) </a:t>
            </a:r>
            <a:r>
              <a:rPr lang="en-US" sz="1050" dirty="0">
                <a:solidFill>
                  <a:schemeClr val="tx2">
                    <a:lumMod val="75000"/>
                  </a:schemeClr>
                </a:solidFill>
              </a:rPr>
              <a:t>+17%</a:t>
            </a:r>
          </a:p>
          <a:p>
            <a:pPr algn="l"/>
            <a:r>
              <a:rPr lang="en-US" sz="1050" b="0" dirty="0">
                <a:solidFill>
                  <a:schemeClr val="tx2">
                    <a:lumMod val="75000"/>
                  </a:schemeClr>
                </a:solidFill>
              </a:rPr>
              <a:t>EBITA 73 SEKm (50) </a:t>
            </a:r>
            <a:r>
              <a:rPr lang="en-US" sz="1050" dirty="0">
                <a:solidFill>
                  <a:schemeClr val="tx2">
                    <a:lumMod val="75000"/>
                  </a:schemeClr>
                </a:solidFill>
              </a:rPr>
              <a:t>+47%</a:t>
            </a:r>
          </a:p>
          <a:p>
            <a:pPr algn="l"/>
            <a:r>
              <a:rPr lang="en-US" sz="1050" b="0" dirty="0">
                <a:solidFill>
                  <a:schemeClr val="tx2">
                    <a:lumMod val="75000"/>
                  </a:schemeClr>
                </a:solidFill>
              </a:rPr>
              <a:t>EBITA-margin </a:t>
            </a:r>
            <a:r>
              <a:rPr lang="en-US" sz="1050" dirty="0">
                <a:solidFill>
                  <a:schemeClr val="tx2">
                    <a:lumMod val="75000"/>
                  </a:schemeClr>
                </a:solidFill>
              </a:rPr>
              <a:t>12.7%</a:t>
            </a:r>
          </a:p>
          <a:p>
            <a:pPr algn="l"/>
            <a:endParaRPr lang="en-US" sz="1050" b="0" dirty="0">
              <a:solidFill>
                <a:schemeClr val="tx2">
                  <a:lumMod val="75000"/>
                </a:schemeClr>
              </a:solidFill>
            </a:endParaRPr>
          </a:p>
          <a:p>
            <a:pPr algn="l"/>
            <a:endParaRPr lang="en-US" sz="1050" b="0" dirty="0">
              <a:solidFill>
                <a:schemeClr val="tx2">
                  <a:lumMod val="75000"/>
                </a:schemeClr>
              </a:solidFill>
            </a:endParaRP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The market for input components remained at a very high level </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Strong demand in key segments engineering industry, special vehicles, medical technology, wind power and electronics</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Highly favourable market situation in Finland and Sweden, good in Denmark and stable in Norway</a:t>
            </a:r>
          </a:p>
        </p:txBody>
      </p:sp>
      <p:sp>
        <p:nvSpPr>
          <p:cNvPr id="30" name="TextBox 29">
            <a:extLst>
              <a:ext uri="{FF2B5EF4-FFF2-40B4-BE49-F238E27FC236}">
                <a16:creationId xmlns:a16="http://schemas.microsoft.com/office/drawing/2014/main" id="{2BCBE273-4FCF-4AD2-B8D0-6427D2B9B9B7}"/>
              </a:ext>
            </a:extLst>
          </p:cNvPr>
          <p:cNvSpPr txBox="1"/>
          <p:nvPr/>
        </p:nvSpPr>
        <p:spPr bwMode="gray">
          <a:xfrm>
            <a:off x="5015880" y="2348880"/>
            <a:ext cx="2158775" cy="3162404"/>
          </a:xfrm>
          <a:prstGeom prst="rect">
            <a:avLst/>
          </a:prstGeom>
          <a:noFill/>
        </p:spPr>
        <p:txBody>
          <a:bodyPr wrap="square" rtlCol="0">
            <a:spAutoFit/>
          </a:bodyPr>
          <a:lstStyle/>
          <a:p>
            <a:pPr algn="l"/>
            <a:r>
              <a:rPr lang="en-US" sz="1050" b="0" dirty="0">
                <a:solidFill>
                  <a:schemeClr val="tx2">
                    <a:lumMod val="75000"/>
                  </a:schemeClr>
                </a:solidFill>
              </a:rPr>
              <a:t>Net sales 674 SEKm (633) </a:t>
            </a:r>
            <a:r>
              <a:rPr lang="en-US" sz="1050" dirty="0">
                <a:solidFill>
                  <a:schemeClr val="tx2">
                    <a:lumMod val="75000"/>
                  </a:schemeClr>
                </a:solidFill>
              </a:rPr>
              <a:t>+6%</a:t>
            </a:r>
          </a:p>
          <a:p>
            <a:pPr algn="l"/>
            <a:r>
              <a:rPr lang="en-US" sz="1050" b="0" dirty="0">
                <a:solidFill>
                  <a:schemeClr val="tx2">
                    <a:lumMod val="75000"/>
                  </a:schemeClr>
                </a:solidFill>
              </a:rPr>
              <a:t>EBITA 90 SEKm (79) </a:t>
            </a:r>
            <a:r>
              <a:rPr lang="en-US" sz="1050" dirty="0">
                <a:solidFill>
                  <a:schemeClr val="tx2">
                    <a:lumMod val="75000"/>
                  </a:schemeClr>
                </a:solidFill>
              </a:rPr>
              <a:t>+15%</a:t>
            </a:r>
          </a:p>
          <a:p>
            <a:pPr algn="l"/>
            <a:r>
              <a:rPr lang="en-US" sz="1050" b="0" dirty="0">
                <a:solidFill>
                  <a:schemeClr val="tx2">
                    <a:lumMod val="75000"/>
                  </a:schemeClr>
                </a:solidFill>
              </a:rPr>
              <a:t>EBITA-margin </a:t>
            </a:r>
            <a:r>
              <a:rPr lang="en-US" sz="1050" dirty="0">
                <a:solidFill>
                  <a:schemeClr val="tx2">
                    <a:lumMod val="75000"/>
                  </a:schemeClr>
                </a:solidFill>
              </a:rPr>
              <a:t>13.4%</a:t>
            </a:r>
          </a:p>
          <a:p>
            <a:pPr algn="l"/>
            <a:endParaRPr lang="en-US" sz="1050" b="0" dirty="0">
              <a:solidFill>
                <a:schemeClr val="tx2">
                  <a:lumMod val="75000"/>
                </a:schemeClr>
              </a:solidFill>
            </a:endParaRPr>
          </a:p>
          <a:p>
            <a:pPr algn="l"/>
            <a:endParaRPr lang="en-US" sz="1050" b="0" dirty="0">
              <a:solidFill>
                <a:schemeClr val="tx2">
                  <a:lumMod val="75000"/>
                </a:schemeClr>
              </a:solidFill>
            </a:endParaRP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The market situation in wind power remains strong </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The business situation for niche products for electricity distribution, </a:t>
            </a:r>
            <a:r>
              <a:rPr lang="en-US" sz="1050" b="0" dirty="0" err="1">
                <a:solidFill>
                  <a:schemeClr val="tx2">
                    <a:lumMod val="75000"/>
                  </a:schemeClr>
                </a:solidFill>
              </a:rPr>
              <a:t>fibre</a:t>
            </a:r>
            <a:r>
              <a:rPr lang="en-US" sz="1050" b="0" dirty="0">
                <a:solidFill>
                  <a:schemeClr val="tx2">
                    <a:lumMod val="75000"/>
                  </a:schemeClr>
                </a:solidFill>
              </a:rPr>
              <a:t>-optic networks and for construction and installation remained favourable</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The demand for products for grids was good – while sales were stable as expected</a:t>
            </a:r>
          </a:p>
        </p:txBody>
      </p:sp>
      <p:sp>
        <p:nvSpPr>
          <p:cNvPr id="40" name="TextBox 39">
            <a:extLst>
              <a:ext uri="{FF2B5EF4-FFF2-40B4-BE49-F238E27FC236}">
                <a16:creationId xmlns:a16="http://schemas.microsoft.com/office/drawing/2014/main" id="{54407D7A-4F21-4F03-98E6-39822ACCAEFC}"/>
              </a:ext>
            </a:extLst>
          </p:cNvPr>
          <p:cNvSpPr txBox="1"/>
          <p:nvPr/>
        </p:nvSpPr>
        <p:spPr bwMode="gray">
          <a:xfrm>
            <a:off x="7176120" y="2348880"/>
            <a:ext cx="2158775" cy="3808735"/>
          </a:xfrm>
          <a:prstGeom prst="rect">
            <a:avLst/>
          </a:prstGeom>
          <a:noFill/>
        </p:spPr>
        <p:txBody>
          <a:bodyPr wrap="square" rtlCol="0">
            <a:spAutoFit/>
          </a:bodyPr>
          <a:lstStyle/>
          <a:p>
            <a:pPr algn="l"/>
            <a:r>
              <a:rPr lang="en-US" sz="1050" b="0" dirty="0">
                <a:solidFill>
                  <a:schemeClr val="tx2">
                    <a:lumMod val="75000"/>
                  </a:schemeClr>
                </a:solidFill>
              </a:rPr>
              <a:t>Net sales 855 SEKm (680) </a:t>
            </a:r>
            <a:r>
              <a:rPr lang="en-US" sz="1050" dirty="0">
                <a:solidFill>
                  <a:schemeClr val="tx2">
                    <a:lumMod val="75000"/>
                  </a:schemeClr>
                </a:solidFill>
              </a:rPr>
              <a:t>+26%</a:t>
            </a:r>
          </a:p>
          <a:p>
            <a:pPr algn="l"/>
            <a:r>
              <a:rPr lang="en-US" sz="1050" b="0" dirty="0">
                <a:solidFill>
                  <a:schemeClr val="tx2">
                    <a:lumMod val="75000"/>
                  </a:schemeClr>
                </a:solidFill>
              </a:rPr>
              <a:t>EBITA 121 SEKm (77) </a:t>
            </a:r>
            <a:r>
              <a:rPr lang="en-US" sz="1050" dirty="0">
                <a:solidFill>
                  <a:schemeClr val="tx2">
                    <a:lumMod val="75000"/>
                  </a:schemeClr>
                </a:solidFill>
              </a:rPr>
              <a:t>+57%</a:t>
            </a:r>
          </a:p>
          <a:p>
            <a:pPr algn="l"/>
            <a:r>
              <a:rPr lang="en-US" sz="1050" b="0" dirty="0">
                <a:solidFill>
                  <a:schemeClr val="tx2">
                    <a:lumMod val="75000"/>
                  </a:schemeClr>
                </a:solidFill>
              </a:rPr>
              <a:t>EBITA-margin </a:t>
            </a:r>
            <a:r>
              <a:rPr lang="en-US" sz="1050" dirty="0">
                <a:solidFill>
                  <a:schemeClr val="tx2">
                    <a:lumMod val="75000"/>
                  </a:schemeClr>
                </a:solidFill>
              </a:rPr>
              <a:t>14.2%</a:t>
            </a:r>
          </a:p>
          <a:p>
            <a:pPr algn="l"/>
            <a:endParaRPr lang="en-US" sz="1050" b="0" dirty="0">
              <a:solidFill>
                <a:schemeClr val="tx2">
                  <a:lumMod val="75000"/>
                </a:schemeClr>
              </a:solidFill>
            </a:endParaRPr>
          </a:p>
          <a:p>
            <a:pPr algn="l"/>
            <a:endParaRPr lang="en-US" sz="1050" b="0" dirty="0">
              <a:solidFill>
                <a:schemeClr val="tx2">
                  <a:lumMod val="75000"/>
                </a:schemeClr>
              </a:solidFill>
            </a:endParaRP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For the companies exposed to the engineering industry, special vehicles and the process industry, both demand and sales developed very well</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The market situation for projects in the forest and sawmill industry was very strong</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Activity remained low for the companies exposed to the marine segment</a:t>
            </a:r>
          </a:p>
          <a:p>
            <a:pPr marL="171450" indent="-171450" algn="l">
              <a:buFont typeface="Arial" panose="020B0604020202020204" pitchFamily="34" charset="0"/>
              <a:buChar char="•"/>
            </a:pPr>
            <a:endParaRPr lang="en-US" sz="1050" b="0" dirty="0">
              <a:solidFill>
                <a:schemeClr val="tx2">
                  <a:lumMod val="75000"/>
                </a:schemeClr>
              </a:solidFill>
            </a:endParaRPr>
          </a:p>
          <a:p>
            <a:pPr algn="l"/>
            <a:endParaRPr lang="en-US" sz="1050" b="0" dirty="0">
              <a:solidFill>
                <a:schemeClr val="tx2">
                  <a:lumMod val="75000"/>
                </a:schemeClr>
              </a:solidFill>
            </a:endParaRPr>
          </a:p>
        </p:txBody>
      </p:sp>
      <p:sp>
        <p:nvSpPr>
          <p:cNvPr id="41" name="TextBox 40">
            <a:extLst>
              <a:ext uri="{FF2B5EF4-FFF2-40B4-BE49-F238E27FC236}">
                <a16:creationId xmlns:a16="http://schemas.microsoft.com/office/drawing/2014/main" id="{460A326A-C6E8-48E5-B618-4EBF5C0B2E9F}"/>
              </a:ext>
            </a:extLst>
          </p:cNvPr>
          <p:cNvSpPr txBox="1"/>
          <p:nvPr/>
        </p:nvSpPr>
        <p:spPr bwMode="gray">
          <a:xfrm>
            <a:off x="9337825" y="2348880"/>
            <a:ext cx="2158775" cy="2516073"/>
          </a:xfrm>
          <a:prstGeom prst="rect">
            <a:avLst/>
          </a:prstGeom>
          <a:noFill/>
        </p:spPr>
        <p:txBody>
          <a:bodyPr wrap="square" rtlCol="0">
            <a:spAutoFit/>
          </a:bodyPr>
          <a:lstStyle/>
          <a:p>
            <a:pPr algn="l"/>
            <a:r>
              <a:rPr lang="en-US" sz="1050" b="0" dirty="0">
                <a:solidFill>
                  <a:schemeClr val="tx2">
                    <a:lumMod val="75000"/>
                  </a:schemeClr>
                </a:solidFill>
              </a:rPr>
              <a:t>Net sales 507 SEKm (365) </a:t>
            </a:r>
            <a:r>
              <a:rPr lang="en-US" sz="1050" dirty="0">
                <a:solidFill>
                  <a:schemeClr val="tx2">
                    <a:lumMod val="75000"/>
                  </a:schemeClr>
                </a:solidFill>
              </a:rPr>
              <a:t>+39%</a:t>
            </a:r>
          </a:p>
          <a:p>
            <a:pPr algn="l"/>
            <a:r>
              <a:rPr lang="en-US" sz="1050" b="0" dirty="0">
                <a:solidFill>
                  <a:schemeClr val="tx2">
                    <a:lumMod val="75000"/>
                  </a:schemeClr>
                </a:solidFill>
              </a:rPr>
              <a:t>EBITA 69 SEKm (46) </a:t>
            </a:r>
            <a:r>
              <a:rPr lang="en-US" sz="1050" dirty="0">
                <a:solidFill>
                  <a:schemeClr val="tx2">
                    <a:lumMod val="75000"/>
                  </a:schemeClr>
                </a:solidFill>
              </a:rPr>
              <a:t>+49%</a:t>
            </a:r>
          </a:p>
          <a:p>
            <a:pPr algn="l"/>
            <a:r>
              <a:rPr lang="en-US" sz="1050" b="0" dirty="0">
                <a:solidFill>
                  <a:schemeClr val="tx2">
                    <a:lumMod val="75000"/>
                  </a:schemeClr>
                </a:solidFill>
              </a:rPr>
              <a:t>EBITA-margin </a:t>
            </a:r>
            <a:r>
              <a:rPr lang="en-US" sz="1050" dirty="0">
                <a:solidFill>
                  <a:schemeClr val="tx2">
                    <a:lumMod val="75000"/>
                  </a:schemeClr>
                </a:solidFill>
              </a:rPr>
              <a:t>13.6%</a:t>
            </a:r>
          </a:p>
          <a:p>
            <a:pPr algn="l"/>
            <a:endParaRPr lang="en-US" sz="1050" b="0" dirty="0">
              <a:solidFill>
                <a:schemeClr val="tx2">
                  <a:lumMod val="75000"/>
                </a:schemeClr>
              </a:solidFill>
            </a:endParaRPr>
          </a:p>
          <a:p>
            <a:pPr algn="l"/>
            <a:endParaRPr lang="en-US" sz="1050" b="0" dirty="0">
              <a:solidFill>
                <a:schemeClr val="tx2">
                  <a:lumMod val="75000"/>
                </a:schemeClr>
              </a:solidFill>
            </a:endParaRP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Very good growth among the companies operating in control and ergonomics products for special vehicles</a:t>
            </a:r>
          </a:p>
          <a:p>
            <a:pPr marL="171450" indent="-171450" algn="l">
              <a:buFont typeface="Arial" panose="020B0604020202020204" pitchFamily="34" charset="0"/>
              <a:buChar char="•"/>
            </a:pPr>
            <a:endParaRPr lang="en-US" sz="1050" b="0" dirty="0">
              <a:solidFill>
                <a:schemeClr val="tx2">
                  <a:lumMod val="75000"/>
                </a:schemeClr>
              </a:solidFill>
            </a:endParaRPr>
          </a:p>
          <a:p>
            <a:pPr marL="171450" indent="-171450" algn="l">
              <a:buFont typeface="Arial" panose="020B0604020202020204" pitchFamily="34" charset="0"/>
              <a:buChar char="•"/>
            </a:pPr>
            <a:r>
              <a:rPr lang="en-US" sz="1050" b="0" dirty="0">
                <a:solidFill>
                  <a:schemeClr val="tx2">
                    <a:lumMod val="75000"/>
                  </a:schemeClr>
                </a:solidFill>
              </a:rPr>
              <a:t>Favourable market situation for the companies offering components and systems for electrification projects</a:t>
            </a:r>
          </a:p>
        </p:txBody>
      </p:sp>
      <p:cxnSp>
        <p:nvCxnSpPr>
          <p:cNvPr id="42" name="Straight Connector 41">
            <a:extLst>
              <a:ext uri="{FF2B5EF4-FFF2-40B4-BE49-F238E27FC236}">
                <a16:creationId xmlns:a16="http://schemas.microsoft.com/office/drawing/2014/main" id="{F7FE5A4A-7625-48B0-A6FF-3800E105ED91}"/>
              </a:ext>
            </a:extLst>
          </p:cNvPr>
          <p:cNvCxnSpPr/>
          <p:nvPr/>
        </p:nvCxnSpPr>
        <p:spPr bwMode="gray">
          <a:xfrm>
            <a:off x="11493017" y="1628775"/>
            <a:ext cx="0" cy="4140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3CC812-4742-4CB4-8861-5651AA60594C}"/>
              </a:ext>
            </a:extLst>
          </p:cNvPr>
          <p:cNvCxnSpPr/>
          <p:nvPr/>
        </p:nvCxnSpPr>
        <p:spPr bwMode="gray">
          <a:xfrm>
            <a:off x="695325" y="1628775"/>
            <a:ext cx="0" cy="4140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C223754-B217-42CA-99A9-59B6178E2238}"/>
              </a:ext>
            </a:extLst>
          </p:cNvPr>
          <p:cNvCxnSpPr/>
          <p:nvPr/>
        </p:nvCxnSpPr>
        <p:spPr bwMode="gray">
          <a:xfrm>
            <a:off x="802244" y="2996952"/>
            <a:ext cx="19442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ABD387-1802-47E0-BB14-A21FA2807ACB}"/>
              </a:ext>
            </a:extLst>
          </p:cNvPr>
          <p:cNvCxnSpPr/>
          <p:nvPr/>
        </p:nvCxnSpPr>
        <p:spPr bwMode="gray">
          <a:xfrm>
            <a:off x="2999656" y="2996952"/>
            <a:ext cx="19442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8705987-6F34-4EF2-B385-EFB2F77A0D10}"/>
              </a:ext>
            </a:extLst>
          </p:cNvPr>
          <p:cNvCxnSpPr/>
          <p:nvPr/>
        </p:nvCxnSpPr>
        <p:spPr bwMode="gray">
          <a:xfrm>
            <a:off x="5159896" y="2996952"/>
            <a:ext cx="19442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202DF48-AF8D-4FB8-B0CF-973AC47A7736}"/>
              </a:ext>
            </a:extLst>
          </p:cNvPr>
          <p:cNvCxnSpPr/>
          <p:nvPr/>
        </p:nvCxnSpPr>
        <p:spPr bwMode="gray">
          <a:xfrm>
            <a:off x="7320136" y="2996952"/>
            <a:ext cx="19442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5687097-C19C-4940-B564-D1D3BBB07581}"/>
              </a:ext>
            </a:extLst>
          </p:cNvPr>
          <p:cNvCxnSpPr/>
          <p:nvPr/>
        </p:nvCxnSpPr>
        <p:spPr bwMode="gray">
          <a:xfrm>
            <a:off x="9480376" y="2996952"/>
            <a:ext cx="194421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313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665AA1-F86D-1140-8683-D148ACDA1C52}"/>
              </a:ext>
            </a:extLst>
          </p:cNvPr>
          <p:cNvSpPr>
            <a:spLocks noGrp="1"/>
          </p:cNvSpPr>
          <p:nvPr>
            <p:ph type="title"/>
          </p:nvPr>
        </p:nvSpPr>
        <p:spPr>
          <a:xfrm>
            <a:off x="695326" y="636812"/>
            <a:ext cx="10801350" cy="720197"/>
          </a:xfrm>
        </p:spPr>
        <p:txBody>
          <a:bodyPr>
            <a:normAutofit/>
          </a:bodyPr>
          <a:lstStyle/>
          <a:p>
            <a:pPr>
              <a:lnSpc>
                <a:spcPct val="90000"/>
              </a:lnSpc>
            </a:pPr>
            <a:r>
              <a:rPr lang="en-US" sz="1600" dirty="0">
                <a:solidFill>
                  <a:srgbClr val="364E5B"/>
                </a:solidFill>
              </a:rPr>
              <a:t>period April 1 – September 30</a:t>
            </a:r>
            <a:br>
              <a:rPr lang="en-US" dirty="0">
                <a:solidFill>
                  <a:srgbClr val="364E5B"/>
                </a:solidFill>
              </a:rPr>
            </a:br>
            <a:r>
              <a:rPr lang="en-US" sz="3600" dirty="0">
                <a:solidFill>
                  <a:srgbClr val="364E5B"/>
                </a:solidFill>
              </a:rPr>
              <a:t>net sales Increased by 18 %</a:t>
            </a:r>
          </a:p>
        </p:txBody>
      </p:sp>
      <p:sp>
        <p:nvSpPr>
          <p:cNvPr id="4" name="Platshållare för innehåll 3">
            <a:extLst>
              <a:ext uri="{FF2B5EF4-FFF2-40B4-BE49-F238E27FC236}">
                <a16:creationId xmlns:a16="http://schemas.microsoft.com/office/drawing/2014/main" id="{5BB3D0BE-A898-5040-BE21-FE1B83170FF9}"/>
              </a:ext>
            </a:extLst>
          </p:cNvPr>
          <p:cNvSpPr>
            <a:spLocks noGrp="1"/>
          </p:cNvSpPr>
          <p:nvPr>
            <p:ph sz="half" idx="1"/>
          </p:nvPr>
        </p:nvSpPr>
        <p:spPr>
          <a:xfrm>
            <a:off x="695326" y="1628800"/>
            <a:ext cx="6408786" cy="3308626"/>
          </a:xfrm>
        </p:spPr>
        <p:txBody>
          <a:bodyPr/>
          <a:lstStyle/>
          <a:p>
            <a:r>
              <a:rPr lang="en-US" sz="1800" dirty="0">
                <a:solidFill>
                  <a:schemeClr val="tx2">
                    <a:lumMod val="75000"/>
                  </a:schemeClr>
                </a:solidFill>
              </a:rPr>
              <a:t>Net sales increased by 18% to SEK 6,536 m (5,528)</a:t>
            </a:r>
          </a:p>
          <a:p>
            <a:r>
              <a:rPr lang="en-US" sz="1800" dirty="0">
                <a:solidFill>
                  <a:schemeClr val="tx2">
                    <a:lumMod val="75000"/>
                  </a:schemeClr>
                </a:solidFill>
              </a:rPr>
              <a:t>The organic growth amounted to 11 percent and acquired growth amounted to 9 percent</a:t>
            </a:r>
          </a:p>
          <a:p>
            <a:r>
              <a:rPr lang="en-US" sz="1800" dirty="0">
                <a:solidFill>
                  <a:schemeClr val="tx2">
                    <a:lumMod val="75000"/>
                  </a:schemeClr>
                </a:solidFill>
              </a:rPr>
              <a:t>EBITA increased by 35% and amounted to SEK 827 m (612) corresponding to an EBITA margin of 12.7% (11.1)</a:t>
            </a:r>
          </a:p>
          <a:p>
            <a:r>
              <a:rPr lang="en-US" sz="1800" dirty="0">
                <a:solidFill>
                  <a:schemeClr val="tx2">
                    <a:lumMod val="75000"/>
                  </a:schemeClr>
                </a:solidFill>
              </a:rPr>
              <a:t>Operating profit increased by 41% and amounted to SEK 683 m (485) corresponding to an operating margin of 10.4% (8.8)</a:t>
            </a:r>
          </a:p>
          <a:p>
            <a:r>
              <a:rPr lang="en-US" sz="1800" dirty="0">
                <a:solidFill>
                  <a:schemeClr val="tx2">
                    <a:lumMod val="75000"/>
                  </a:schemeClr>
                </a:solidFill>
              </a:rPr>
              <a:t>Profit after tax increased by 40% and amounted to SEK 513 m (365)</a:t>
            </a:r>
          </a:p>
          <a:p>
            <a:r>
              <a:rPr lang="en-US" sz="1800" dirty="0">
                <a:solidFill>
                  <a:schemeClr val="tx2">
                    <a:lumMod val="75000"/>
                  </a:schemeClr>
                </a:solidFill>
              </a:rPr>
              <a:t>Earnings per share before dilution amounted to SEK 1.85 (1.30)  </a:t>
            </a:r>
          </a:p>
          <a:p>
            <a:r>
              <a:rPr lang="en-US" sz="1800" dirty="0">
                <a:solidFill>
                  <a:schemeClr val="tx2">
                    <a:lumMod val="75000"/>
                  </a:schemeClr>
                </a:solidFill>
              </a:rPr>
              <a:t>Cash flow from operating activities amounted to SEK 435 m (567)</a:t>
            </a:r>
            <a:endParaRPr lang="en-US" sz="1800" dirty="0"/>
          </a:p>
        </p:txBody>
      </p:sp>
      <p:sp>
        <p:nvSpPr>
          <p:cNvPr id="8" name="Platshållare för bildnummer 7">
            <a:extLst>
              <a:ext uri="{FF2B5EF4-FFF2-40B4-BE49-F238E27FC236}">
                <a16:creationId xmlns:a16="http://schemas.microsoft.com/office/drawing/2014/main" id="{FEC47C6E-FEF3-4358-8C57-1FF070C21DD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7C95B9-7351-4870-9180-D26802608E6A}" type="slidenum">
              <a:rPr kumimoji="0" lang="sv-SE" sz="1100" b="1" i="0" u="none" strike="noStrike" kern="1200" cap="none" spc="0" normalizeH="0" baseline="0" noProof="0" smtClean="0">
                <a:ln>
                  <a:noFill/>
                </a:ln>
                <a:solidFill>
                  <a:srgbClr val="DDDDDD"/>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sv-SE" sz="1100" b="1" i="0" u="none" strike="noStrike" kern="1200" cap="none" spc="0" normalizeH="0" baseline="0" noProof="0" dirty="0">
              <a:ln>
                <a:noFill/>
              </a:ln>
              <a:solidFill>
                <a:srgbClr val="DDDDDD"/>
              </a:solidFill>
              <a:effectLst/>
              <a:uLnTx/>
              <a:uFillTx/>
              <a:latin typeface="Arial" charset="0"/>
              <a:ea typeface="+mn-ea"/>
              <a:cs typeface="+mn-cs"/>
            </a:endParaRPr>
          </a:p>
        </p:txBody>
      </p:sp>
      <p:sp>
        <p:nvSpPr>
          <p:cNvPr id="5" name="Rektangel 4">
            <a:extLst>
              <a:ext uri="{FF2B5EF4-FFF2-40B4-BE49-F238E27FC236}">
                <a16:creationId xmlns:a16="http://schemas.microsoft.com/office/drawing/2014/main" id="{78018643-47D0-A248-A848-84CF8B510D4F}"/>
              </a:ext>
            </a:extLst>
          </p:cNvPr>
          <p:cNvSpPr/>
          <p:nvPr/>
        </p:nvSpPr>
        <p:spPr>
          <a:xfrm>
            <a:off x="767408" y="-1119955"/>
            <a:ext cx="9123271"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br>
              <a:rPr kumimoji="0" lang="en" sz="2000" b="1" i="0" u="none" strike="noStrike" kern="1200" cap="none" spc="0" normalizeH="0" baseline="0" noProof="0" dirty="0">
                <a:ln>
                  <a:noFill/>
                </a:ln>
                <a:solidFill>
                  <a:srgbClr val="364E5B"/>
                </a:solidFill>
                <a:effectLst/>
                <a:uLnTx/>
                <a:uFillTx/>
                <a:latin typeface="Arial" charset="0"/>
                <a:ea typeface="+mn-ea"/>
                <a:cs typeface="+mn-cs"/>
              </a:rPr>
            </a:br>
            <a:endParaRPr kumimoji="0" lang="sv-SE" sz="2000" b="1" i="0" u="none" strike="noStrike" kern="1200" cap="none" spc="0" normalizeH="0" baseline="0" noProof="0" dirty="0">
              <a:ln>
                <a:noFill/>
              </a:ln>
              <a:solidFill>
                <a:srgbClr val="364E5B"/>
              </a:solidFill>
              <a:effectLst/>
              <a:uLnTx/>
              <a:uFillTx/>
              <a:latin typeface="Arial" charset="0"/>
              <a:ea typeface="+mn-ea"/>
              <a:cs typeface="+mn-cs"/>
            </a:endParaRPr>
          </a:p>
        </p:txBody>
      </p:sp>
      <p:pic>
        <p:nvPicPr>
          <p:cNvPr id="9" name="Picture 8">
            <a:extLst>
              <a:ext uri="{FF2B5EF4-FFF2-40B4-BE49-F238E27FC236}">
                <a16:creationId xmlns:a16="http://schemas.microsoft.com/office/drawing/2014/main" id="{6FD37AD4-0FF4-4EAA-AFF9-A139D27D3987}"/>
              </a:ext>
            </a:extLst>
          </p:cNvPr>
          <p:cNvPicPr>
            <a:picLocks noChangeAspect="1"/>
          </p:cNvPicPr>
          <p:nvPr/>
        </p:nvPicPr>
        <p:blipFill>
          <a:blip r:embed="rId3"/>
          <a:stretch>
            <a:fillRect/>
          </a:stretch>
        </p:blipFill>
        <p:spPr>
          <a:xfrm>
            <a:off x="7416374" y="3240757"/>
            <a:ext cx="4558357" cy="2852539"/>
          </a:xfrm>
          <a:prstGeom prst="rect">
            <a:avLst/>
          </a:prstGeom>
        </p:spPr>
      </p:pic>
      <p:pic>
        <p:nvPicPr>
          <p:cNvPr id="3" name="Picture 2">
            <a:extLst>
              <a:ext uri="{FF2B5EF4-FFF2-40B4-BE49-F238E27FC236}">
                <a16:creationId xmlns:a16="http://schemas.microsoft.com/office/drawing/2014/main" id="{263A68B3-B08E-49A3-8C9E-6749C306E62E}"/>
              </a:ext>
            </a:extLst>
          </p:cNvPr>
          <p:cNvPicPr>
            <a:picLocks noChangeAspect="1"/>
          </p:cNvPicPr>
          <p:nvPr/>
        </p:nvPicPr>
        <p:blipFill>
          <a:blip r:embed="rId4"/>
          <a:stretch>
            <a:fillRect/>
          </a:stretch>
        </p:blipFill>
        <p:spPr>
          <a:xfrm>
            <a:off x="7424928" y="338328"/>
            <a:ext cx="4581144" cy="2912667"/>
          </a:xfrm>
          <a:prstGeom prst="rect">
            <a:avLst/>
          </a:prstGeom>
        </p:spPr>
      </p:pic>
    </p:spTree>
    <p:extLst>
      <p:ext uri="{BB962C8B-B14F-4D97-AF65-F5344CB8AC3E}">
        <p14:creationId xmlns:p14="http://schemas.microsoft.com/office/powerpoint/2010/main" val="410458700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8DF66A6-ABD7-0A4E-8353-C34585248794}"/>
              </a:ext>
            </a:extLst>
          </p:cNvPr>
          <p:cNvSpPr>
            <a:spLocks noGrp="1"/>
          </p:cNvSpPr>
          <p:nvPr>
            <p:ph type="title"/>
          </p:nvPr>
        </p:nvSpPr>
        <p:spPr>
          <a:xfrm>
            <a:off x="695326" y="599702"/>
            <a:ext cx="10801350" cy="1173114"/>
          </a:xfrm>
        </p:spPr>
        <p:txBody>
          <a:bodyPr>
            <a:normAutofit/>
          </a:bodyPr>
          <a:lstStyle/>
          <a:p>
            <a:pPr>
              <a:lnSpc>
                <a:spcPct val="90000"/>
              </a:lnSpc>
            </a:pPr>
            <a:r>
              <a:rPr lang="en-US" sz="1600" dirty="0"/>
              <a:t>Carefully selected acquisitions</a:t>
            </a:r>
            <a:br>
              <a:rPr lang="en-US" dirty="0">
                <a:solidFill>
                  <a:srgbClr val="364E5B"/>
                </a:solidFill>
              </a:rPr>
            </a:br>
            <a:r>
              <a:rPr lang="en-US" sz="3600" dirty="0">
                <a:solidFill>
                  <a:srgbClr val="364E5B"/>
                </a:solidFill>
              </a:rPr>
              <a:t>5 acquisitions in the second quarter</a:t>
            </a:r>
            <a:endParaRPr lang="en-US" dirty="0"/>
          </a:p>
        </p:txBody>
      </p:sp>
      <p:sp>
        <p:nvSpPr>
          <p:cNvPr id="12" name="Platshållare för text 2">
            <a:extLst>
              <a:ext uri="{FF2B5EF4-FFF2-40B4-BE49-F238E27FC236}">
                <a16:creationId xmlns:a16="http://schemas.microsoft.com/office/drawing/2014/main" id="{3AC2630C-3E29-6146-B9B7-6A640AA3234D}"/>
              </a:ext>
            </a:extLst>
          </p:cNvPr>
          <p:cNvSpPr txBox="1">
            <a:spLocks/>
          </p:cNvSpPr>
          <p:nvPr/>
        </p:nvSpPr>
        <p:spPr bwMode="gray">
          <a:xfrm>
            <a:off x="8439783" y="1124744"/>
            <a:ext cx="3272841" cy="3672408"/>
          </a:xfrm>
          <a:prstGeom prst="rect">
            <a:avLst/>
          </a:prstGeom>
          <a:noFill/>
        </p:spPr>
        <p:txBody>
          <a:bodyPr vert="horz" lIns="180000" tIns="432000" rIns="180000" bIns="0" rtlCol="0" anchor="t" anchorCtr="0">
            <a:noAutofit/>
          </a:bodyPr>
          <a:lstStyle>
            <a:lvl1pPr marL="228600" indent="-228600" algn="l" defTabSz="914400" rtl="0" eaLnBrk="1" latinLnBrk="0" hangingPunct="1">
              <a:lnSpc>
                <a:spcPct val="90000"/>
              </a:lnSpc>
              <a:spcBef>
                <a:spcPts val="1200"/>
              </a:spcBef>
              <a:buClr>
                <a:schemeClr val="accent1"/>
              </a:buClr>
              <a:buFont typeface="Wingdings" panose="05000000000000000000" pitchFamily="2" charset="2"/>
              <a:buChar char="§"/>
              <a:defRPr sz="2400" kern="1200">
                <a:solidFill>
                  <a:schemeClr val="tx1"/>
                </a:solidFill>
                <a:latin typeface="+mn-lt"/>
                <a:ea typeface="+mn-ea"/>
                <a:cs typeface="+mn-cs"/>
              </a:defRPr>
            </a:lvl1pPr>
            <a:lvl2pPr marL="474663" indent="-223838" algn="l" defTabSz="914400" rtl="0" eaLnBrk="1" latinLnBrk="0" hangingPunct="1">
              <a:lnSpc>
                <a:spcPct val="90000"/>
              </a:lnSpc>
              <a:spcBef>
                <a:spcPts val="600"/>
              </a:spcBef>
              <a:buFont typeface="Calibri" panose="020F0502020204030204" pitchFamily="34" charset="0"/>
              <a:buChar char="−"/>
              <a:defRPr sz="2000" kern="1200">
                <a:solidFill>
                  <a:schemeClr val="tx1"/>
                </a:solidFill>
                <a:latin typeface="+mn-lt"/>
                <a:ea typeface="+mn-ea"/>
                <a:cs typeface="+mn-cs"/>
              </a:defRPr>
            </a:lvl2pPr>
            <a:lvl3pPr marL="673100" indent="-198438" algn="l" defTabSz="914400" rtl="0" eaLnBrk="1" latinLnBrk="0" hangingPunct="1">
              <a:lnSpc>
                <a:spcPct val="90000"/>
              </a:lnSpc>
              <a:spcBef>
                <a:spcPts val="300"/>
              </a:spcBef>
              <a:buFont typeface="Arial" panose="020B0604020202020204" pitchFamily="34" charset="0"/>
              <a:buChar char="•"/>
              <a:defRPr sz="1800" kern="1200">
                <a:solidFill>
                  <a:schemeClr val="tx1"/>
                </a:solidFill>
                <a:latin typeface="+mn-lt"/>
                <a:ea typeface="+mn-ea"/>
                <a:cs typeface="+mn-cs"/>
              </a:defRPr>
            </a:lvl3pPr>
            <a:lvl4pPr marL="0" indent="0" algn="l" defTabSz="914400" rtl="0" eaLnBrk="1" latinLnBrk="0" hangingPunct="1">
              <a:lnSpc>
                <a:spcPct val="90000"/>
              </a:lnSpc>
              <a:spcBef>
                <a:spcPts val="1800"/>
              </a:spcBef>
              <a:buFont typeface="Arial" panose="020B0604020202020204" pitchFamily="34" charset="0"/>
              <a:buNone/>
              <a:defRPr sz="2400" b="1" kern="1200" cap="all" spc="50" baseline="0">
                <a:solidFill>
                  <a:schemeClr val="accent1"/>
                </a:solidFill>
                <a:latin typeface="+mn-lt"/>
                <a:ea typeface="+mn-ea"/>
                <a:cs typeface="+mn-cs"/>
              </a:defRPr>
            </a:lvl4pPr>
            <a:lvl5pPr marL="0" indent="0" algn="l" defTabSz="914400" rtl="0" eaLnBrk="1" latinLnBrk="0" hangingPunct="1">
              <a:lnSpc>
                <a:spcPct val="90000"/>
              </a:lnSpc>
              <a:spcBef>
                <a:spcPts val="600"/>
              </a:spcBef>
              <a:buFont typeface="Arial" panose="020B0604020202020204" pitchFamily="34" charset="0"/>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EB672F"/>
              </a:buClr>
              <a:buNone/>
              <a:defRPr/>
            </a:pPr>
            <a:r>
              <a:rPr lang="en-US" sz="3600" b="0" dirty="0">
                <a:solidFill>
                  <a:srgbClr val="404F5B"/>
                </a:solidFill>
              </a:rPr>
              <a:t>365 SEKm</a:t>
            </a:r>
          </a:p>
          <a:p>
            <a:pPr marL="0" indent="0">
              <a:spcBef>
                <a:spcPts val="0"/>
              </a:spcBef>
              <a:buClr>
                <a:srgbClr val="EB672F"/>
              </a:buClr>
              <a:buNone/>
              <a:defRPr/>
            </a:pPr>
            <a:r>
              <a:rPr lang="en-US" sz="1800" b="0" dirty="0">
                <a:solidFill>
                  <a:srgbClr val="404F5B"/>
                </a:solidFill>
              </a:rPr>
              <a:t>Total annual turnover</a:t>
            </a:r>
          </a:p>
          <a:p>
            <a:pPr marL="0" indent="0">
              <a:spcBef>
                <a:spcPts val="0"/>
              </a:spcBef>
              <a:buClr>
                <a:srgbClr val="EB672F"/>
              </a:buClr>
              <a:buNone/>
              <a:defRPr/>
            </a:pPr>
            <a:r>
              <a:rPr lang="en-US" sz="3600" b="0" dirty="0">
                <a:solidFill>
                  <a:srgbClr val="404F5B"/>
                </a:solidFill>
              </a:rPr>
              <a:t>98</a:t>
            </a:r>
          </a:p>
          <a:p>
            <a:pPr marL="0" indent="0">
              <a:spcBef>
                <a:spcPts val="0"/>
              </a:spcBef>
              <a:buClr>
                <a:srgbClr val="EB672F"/>
              </a:buClr>
              <a:buNone/>
              <a:defRPr/>
            </a:pPr>
            <a:r>
              <a:rPr lang="en-US" sz="1800" b="0" dirty="0">
                <a:solidFill>
                  <a:srgbClr val="404F5B"/>
                </a:solidFill>
              </a:rPr>
              <a:t>New employees</a:t>
            </a:r>
          </a:p>
          <a:p>
            <a:pPr marL="0" indent="0">
              <a:buClr>
                <a:srgbClr val="EB672F"/>
              </a:buClr>
              <a:buNone/>
              <a:defRPr/>
            </a:pPr>
            <a:r>
              <a:rPr lang="en-US" sz="1800" b="0" dirty="0">
                <a:solidFill>
                  <a:srgbClr val="404F5B"/>
                </a:solidFill>
              </a:rPr>
              <a:t>Acquisition activity at high level in all business areas</a:t>
            </a:r>
          </a:p>
          <a:p>
            <a:pPr marL="0" indent="0">
              <a:buClr>
                <a:srgbClr val="EB672F"/>
              </a:buClr>
              <a:buNone/>
              <a:defRPr/>
            </a:pPr>
            <a:r>
              <a:rPr lang="en-US" sz="3600" b="0" dirty="0">
                <a:solidFill>
                  <a:srgbClr val="404F5B"/>
                </a:solidFill>
              </a:rPr>
              <a:t>11 companies </a:t>
            </a:r>
            <a:r>
              <a:rPr lang="en-US" sz="1800" b="0" dirty="0">
                <a:solidFill>
                  <a:srgbClr val="404F5B"/>
                </a:solidFill>
              </a:rPr>
              <a:t>acquired since the beginning of the financial year – adding an annual turnover of 840 SEKm and 238 new colleagues</a:t>
            </a:r>
          </a:p>
        </p:txBody>
      </p:sp>
      <p:sp>
        <p:nvSpPr>
          <p:cNvPr id="13" name="Rektangel 12">
            <a:extLst>
              <a:ext uri="{FF2B5EF4-FFF2-40B4-BE49-F238E27FC236}">
                <a16:creationId xmlns:a16="http://schemas.microsoft.com/office/drawing/2014/main" id="{05084298-8671-EE4D-916C-40EB0160942C}"/>
              </a:ext>
            </a:extLst>
          </p:cNvPr>
          <p:cNvSpPr/>
          <p:nvPr/>
        </p:nvSpPr>
        <p:spPr>
          <a:xfrm>
            <a:off x="623392" y="6453336"/>
            <a:ext cx="9865096" cy="223138"/>
          </a:xfrm>
          <a:prstGeom prst="rect">
            <a:avLst/>
          </a:prstGeom>
        </p:spPr>
        <p:txBody>
          <a:bodyPr wrap="square">
            <a:spAutoFit/>
          </a:bodyPr>
          <a:lstStyle/>
          <a:p>
            <a:pPr algn="l"/>
            <a:r>
              <a:rPr lang="sv-SE" sz="850" dirty="0">
                <a:solidFill>
                  <a:schemeClr val="bg1"/>
                </a:solidFill>
              </a:rPr>
              <a:t>*</a:t>
            </a:r>
            <a:r>
              <a:rPr lang="sv-SE" sz="850" dirty="0" err="1">
                <a:solidFill>
                  <a:schemeClr val="bg1"/>
                </a:solidFill>
              </a:rPr>
              <a:t>Refers</a:t>
            </a:r>
            <a:r>
              <a:rPr lang="sv-SE" sz="850" dirty="0">
                <a:solidFill>
                  <a:schemeClr val="bg1"/>
                </a:solidFill>
              </a:rPr>
              <a:t> to </a:t>
            </a:r>
            <a:r>
              <a:rPr lang="sv-SE" sz="850" dirty="0" err="1">
                <a:solidFill>
                  <a:schemeClr val="bg1"/>
                </a:solidFill>
              </a:rPr>
              <a:t>assessed</a:t>
            </a:r>
            <a:r>
              <a:rPr lang="sv-SE" sz="850" dirty="0">
                <a:solidFill>
                  <a:schemeClr val="bg1"/>
                </a:solidFill>
              </a:rPr>
              <a:t> situation on a full-</a:t>
            </a:r>
            <a:r>
              <a:rPr lang="sv-SE" sz="850" dirty="0" err="1">
                <a:solidFill>
                  <a:schemeClr val="bg1"/>
                </a:solidFill>
              </a:rPr>
              <a:t>year</a:t>
            </a:r>
            <a:r>
              <a:rPr lang="sv-SE" sz="850" dirty="0">
                <a:solidFill>
                  <a:schemeClr val="bg1"/>
                </a:solidFill>
              </a:rPr>
              <a:t> basis at the </a:t>
            </a:r>
            <a:r>
              <a:rPr lang="sv-SE" sz="850" dirty="0" err="1">
                <a:solidFill>
                  <a:schemeClr val="bg1"/>
                </a:solidFill>
              </a:rPr>
              <a:t>time</a:t>
            </a:r>
            <a:r>
              <a:rPr lang="sv-SE" sz="850" dirty="0">
                <a:solidFill>
                  <a:schemeClr val="bg1"/>
                </a:solidFill>
              </a:rPr>
              <a:t> </a:t>
            </a:r>
            <a:r>
              <a:rPr lang="sv-SE" sz="850" dirty="0" err="1">
                <a:solidFill>
                  <a:schemeClr val="bg1"/>
                </a:solidFill>
              </a:rPr>
              <a:t>of</a:t>
            </a:r>
            <a:r>
              <a:rPr lang="sv-SE" sz="850" dirty="0">
                <a:solidFill>
                  <a:schemeClr val="bg1"/>
                </a:solidFill>
              </a:rPr>
              <a:t> </a:t>
            </a:r>
            <a:r>
              <a:rPr lang="sv-SE" sz="850" dirty="0" err="1">
                <a:solidFill>
                  <a:schemeClr val="bg1"/>
                </a:solidFill>
              </a:rPr>
              <a:t>acquisition</a:t>
            </a:r>
            <a:endParaRPr lang="sv-SE" sz="850" dirty="0">
              <a:solidFill>
                <a:schemeClr val="bg1"/>
              </a:solidFill>
            </a:endParaRPr>
          </a:p>
        </p:txBody>
      </p:sp>
      <p:sp>
        <p:nvSpPr>
          <p:cNvPr id="2" name="Platshållare för bildnummer 1">
            <a:extLst>
              <a:ext uri="{FF2B5EF4-FFF2-40B4-BE49-F238E27FC236}">
                <a16:creationId xmlns:a16="http://schemas.microsoft.com/office/drawing/2014/main" id="{BF3B0B3F-0464-F84D-A478-DE8E0A0AE5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7C95B9-7351-4870-9180-D26802608E6A}" type="slidenum">
              <a:rPr kumimoji="0" lang="sv-SE" sz="1100" b="1" i="0" u="none" strike="noStrike" kern="1200" cap="none" spc="0" normalizeH="0" baseline="0" noProof="0" smtClean="0">
                <a:ln>
                  <a:noFill/>
                </a:ln>
                <a:solidFill>
                  <a:srgbClr val="DDDDDD"/>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sv-SE" sz="1100" b="1" i="0" u="none" strike="noStrike" kern="1200" cap="none" spc="0" normalizeH="0" baseline="0" noProof="0" dirty="0">
              <a:ln>
                <a:noFill/>
              </a:ln>
              <a:solidFill>
                <a:srgbClr val="DDDDDD"/>
              </a:solidFill>
              <a:effectLst/>
              <a:uLnTx/>
              <a:uFillTx/>
              <a:latin typeface="Arial" charset="0"/>
              <a:ea typeface="+mn-ea"/>
              <a:cs typeface="+mn-cs"/>
            </a:endParaRPr>
          </a:p>
        </p:txBody>
      </p:sp>
      <p:graphicFrame>
        <p:nvGraphicFramePr>
          <p:cNvPr id="17" name="Tabell 7">
            <a:extLst>
              <a:ext uri="{FF2B5EF4-FFF2-40B4-BE49-F238E27FC236}">
                <a16:creationId xmlns:a16="http://schemas.microsoft.com/office/drawing/2014/main" id="{BF8342B7-F3AD-4D7E-BFDD-E335FD53B48B}"/>
              </a:ext>
            </a:extLst>
          </p:cNvPr>
          <p:cNvGraphicFramePr>
            <a:graphicFrameLocks noGrp="1"/>
          </p:cNvGraphicFramePr>
          <p:nvPr>
            <p:extLst>
              <p:ext uri="{D42A27DB-BD31-4B8C-83A1-F6EECF244321}">
                <p14:modId xmlns:p14="http://schemas.microsoft.com/office/powerpoint/2010/main" val="519504197"/>
              </p:ext>
            </p:extLst>
          </p:nvPr>
        </p:nvGraphicFramePr>
        <p:xfrm>
          <a:off x="695400" y="1628800"/>
          <a:ext cx="7560840" cy="3436461"/>
        </p:xfrm>
        <a:graphic>
          <a:graphicData uri="http://schemas.openxmlformats.org/drawingml/2006/table">
            <a:tbl>
              <a:tblPr>
                <a:tableStyleId>{5C22544A-7EE6-4342-B048-85BDC9FD1C3A}</a:tableStyleId>
              </a:tblPr>
              <a:tblGrid>
                <a:gridCol w="633856">
                  <a:extLst>
                    <a:ext uri="{9D8B030D-6E8A-4147-A177-3AD203B41FA5}">
                      <a16:colId xmlns:a16="http://schemas.microsoft.com/office/drawing/2014/main" val="190831132"/>
                    </a:ext>
                  </a:extLst>
                </a:gridCol>
                <a:gridCol w="2102448">
                  <a:extLst>
                    <a:ext uri="{9D8B030D-6E8A-4147-A177-3AD203B41FA5}">
                      <a16:colId xmlns:a16="http://schemas.microsoft.com/office/drawing/2014/main" val="1751821557"/>
                    </a:ext>
                  </a:extLst>
                </a:gridCol>
                <a:gridCol w="1368152">
                  <a:extLst>
                    <a:ext uri="{9D8B030D-6E8A-4147-A177-3AD203B41FA5}">
                      <a16:colId xmlns:a16="http://schemas.microsoft.com/office/drawing/2014/main" val="3848777139"/>
                    </a:ext>
                  </a:extLst>
                </a:gridCol>
                <a:gridCol w="1296144">
                  <a:extLst>
                    <a:ext uri="{9D8B030D-6E8A-4147-A177-3AD203B41FA5}">
                      <a16:colId xmlns:a16="http://schemas.microsoft.com/office/drawing/2014/main" val="4143609409"/>
                    </a:ext>
                  </a:extLst>
                </a:gridCol>
                <a:gridCol w="1296144">
                  <a:extLst>
                    <a:ext uri="{9D8B030D-6E8A-4147-A177-3AD203B41FA5}">
                      <a16:colId xmlns:a16="http://schemas.microsoft.com/office/drawing/2014/main" val="3774405209"/>
                    </a:ext>
                  </a:extLst>
                </a:gridCol>
                <a:gridCol w="864096">
                  <a:extLst>
                    <a:ext uri="{9D8B030D-6E8A-4147-A177-3AD203B41FA5}">
                      <a16:colId xmlns:a16="http://schemas.microsoft.com/office/drawing/2014/main" val="2170822874"/>
                    </a:ext>
                  </a:extLst>
                </a:gridCol>
              </a:tblGrid>
              <a:tr h="452799">
                <a:tc>
                  <a:txBody>
                    <a:bodyPr/>
                    <a:lstStyle/>
                    <a:p>
                      <a:pPr algn="l" fontAlgn="ctr"/>
                      <a:endParaRPr lang="en-US" sz="1200" b="0" i="0" u="none" strike="noStrike" noProof="0">
                        <a:solidFill>
                          <a:schemeClr val="bg1"/>
                        </a:solidFill>
                        <a:effectLst/>
                        <a:latin typeface="Calibri" panose="020F0502020204030204" pitchFamily="34" charset="0"/>
                      </a:endParaRPr>
                    </a:p>
                  </a:txBody>
                  <a:tcPr marL="8948" marR="8948" marT="8948"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l" fontAlgn="ctr"/>
                      <a:r>
                        <a:rPr lang="en-US" sz="1200" b="0" i="0" u="none" strike="noStrike" noProof="0">
                          <a:solidFill>
                            <a:schemeClr val="bg1"/>
                          </a:solidFill>
                          <a:effectLst/>
                          <a:latin typeface="Calibri" panose="020F0502020204030204" pitchFamily="34" charset="0"/>
                        </a:rPr>
                        <a:t>Acquisition</a:t>
                      </a:r>
                    </a:p>
                  </a:txBody>
                  <a:tcPr marL="44181" marR="44181" marT="44181" marB="4418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r" fontAlgn="ctr"/>
                      <a:r>
                        <a:rPr lang="en-US" sz="1200" b="0" i="0" u="none" strike="noStrike" noProof="0">
                          <a:solidFill>
                            <a:schemeClr val="bg1"/>
                          </a:solidFill>
                          <a:effectLst/>
                          <a:latin typeface="Calibri" panose="020F0502020204030204" pitchFamily="34" charset="0"/>
                        </a:rPr>
                        <a:t>Business area</a:t>
                      </a:r>
                    </a:p>
                  </a:txBody>
                  <a:tcPr marL="44181" marR="44181" marT="44181" marB="4418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r" fontAlgn="ctr"/>
                      <a:r>
                        <a:rPr lang="sv-SE" sz="1200" b="0" i="0" u="none" strike="noStrike" noProof="0" dirty="0">
                          <a:solidFill>
                            <a:schemeClr val="bg1"/>
                          </a:solidFill>
                          <a:effectLst/>
                          <a:latin typeface="Calibri" panose="020F0502020204030204" pitchFamily="34" charset="0"/>
                        </a:rPr>
                        <a:t>A</a:t>
                      </a:r>
                      <a:r>
                        <a:rPr lang="en-US" sz="1200" b="0" i="0" u="none" strike="noStrike" noProof="0" dirty="0" err="1">
                          <a:solidFill>
                            <a:schemeClr val="bg1"/>
                          </a:solidFill>
                          <a:effectLst/>
                          <a:latin typeface="Calibri" panose="020F0502020204030204" pitchFamily="34" charset="0"/>
                        </a:rPr>
                        <a:t>ccess</a:t>
                      </a:r>
                      <a:endParaRPr lang="en-US" sz="1200" b="0" i="0" u="none" strike="noStrike" noProof="0" dirty="0">
                        <a:solidFill>
                          <a:schemeClr val="bg1"/>
                        </a:solidFill>
                        <a:effectLst/>
                        <a:latin typeface="Calibri" panose="020F0502020204030204" pitchFamily="34" charset="0"/>
                      </a:endParaRPr>
                    </a:p>
                  </a:txBody>
                  <a:tcPr marL="44181" marR="44181" marT="44181" marB="4418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r" fontAlgn="ctr"/>
                      <a:r>
                        <a:rPr lang="en-US" sz="1200" b="0" i="0" u="none" strike="noStrike" noProof="0">
                          <a:solidFill>
                            <a:schemeClr val="bg1"/>
                          </a:solidFill>
                          <a:effectLst/>
                          <a:latin typeface="Calibri" panose="020F0502020204030204" pitchFamily="34" charset="0"/>
                        </a:rPr>
                        <a:t>Net sales, MSEK*</a:t>
                      </a:r>
                    </a:p>
                  </a:txBody>
                  <a:tcPr marL="44181" marR="44181" marT="44181" marB="4418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r" fontAlgn="ctr"/>
                      <a:r>
                        <a:rPr lang="en-US" sz="1200" b="0" i="0" u="none" strike="noStrike" noProof="0">
                          <a:solidFill>
                            <a:schemeClr val="bg1"/>
                          </a:solidFill>
                          <a:effectLst/>
                          <a:latin typeface="Calibri" panose="020F0502020204030204" pitchFamily="34" charset="0"/>
                        </a:rPr>
                        <a:t>Employees*</a:t>
                      </a:r>
                    </a:p>
                  </a:txBody>
                  <a:tcPr marL="44181" marR="44181" marT="44181" marB="44181"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39941216"/>
                  </a:ext>
                </a:extLst>
              </a:tr>
              <a:tr h="0">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200" b="0" i="0" u="none" strike="noStrike" noProof="0">
                          <a:solidFill>
                            <a:srgbClr val="000000"/>
                          </a:solidFill>
                          <a:effectLst/>
                          <a:latin typeface="Calibri" panose="020F0502020204030204" pitchFamily="34" charset="0"/>
                        </a:rPr>
                        <a:t>ESi Controls Ltd.</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Power Solutions</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effectLst/>
                          <a:latin typeface="Calibri" panose="020F0502020204030204" pitchFamily="34" charset="0"/>
                        </a:rPr>
                        <a:t>April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95</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15</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82017648"/>
                  </a:ext>
                </a:extLst>
              </a:tr>
              <a:tr h="237337">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noProof="0">
                          <a:solidFill>
                            <a:srgbClr val="000000"/>
                          </a:solidFill>
                          <a:effectLst/>
                          <a:latin typeface="Calibri" panose="020F0502020204030204" pitchFamily="34" charset="0"/>
                        </a:rPr>
                        <a:t>Hydro-Material Oy</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solidFill>
                            <a:srgbClr val="000000"/>
                          </a:solidFill>
                          <a:effectLst/>
                          <a:latin typeface="Calibri" panose="020F0502020204030204" pitchFamily="34" charset="0"/>
                        </a:rPr>
                        <a:t>Components</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effectLst/>
                          <a:latin typeface="Calibri" panose="020F0502020204030204" pitchFamily="34" charset="0"/>
                        </a:rPr>
                        <a:t>April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50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5</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0234139"/>
                  </a:ext>
                </a:extLst>
              </a:tr>
              <a:tr h="203432">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200" b="0" i="0" u="none" strike="noStrike" noProof="0">
                          <a:solidFill>
                            <a:srgbClr val="000000"/>
                          </a:solidFill>
                          <a:effectLst/>
                          <a:latin typeface="Calibri" panose="020F0502020204030204" pitchFamily="34" charset="0"/>
                        </a:rPr>
                        <a:t>IETV Elektroteknik AB</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solidFill>
                            <a:srgbClr val="000000"/>
                          </a:solidFill>
                          <a:effectLst/>
                          <a:latin typeface="Calibri" panose="020F0502020204030204" pitchFamily="34" charset="0"/>
                        </a:rPr>
                        <a:t>Energy</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effectLst/>
                          <a:latin typeface="Calibri" panose="020F0502020204030204" pitchFamily="34" charset="0"/>
                        </a:rPr>
                        <a:t>May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80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38</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732246574"/>
                  </a:ext>
                </a:extLst>
              </a:tr>
              <a:tr h="169526">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noProof="0">
                          <a:solidFill>
                            <a:srgbClr val="000000"/>
                          </a:solidFill>
                          <a:effectLst/>
                          <a:latin typeface="Calibri" panose="020F0502020204030204" pitchFamily="34" charset="0"/>
                        </a:rPr>
                        <a:t>AVT Industriteknik AB</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Automation</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effectLst/>
                          <a:latin typeface="Calibri" panose="020F0502020204030204" pitchFamily="34" charset="0"/>
                        </a:rPr>
                        <a:t>May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70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42</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27876396"/>
                  </a:ext>
                </a:extLst>
              </a:tr>
              <a:tr h="135621">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200" b="0" i="0" u="none" strike="noStrike" noProof="0">
                          <a:solidFill>
                            <a:srgbClr val="000000"/>
                          </a:solidFill>
                          <a:effectLst/>
                          <a:latin typeface="Calibri" panose="020F0502020204030204" pitchFamily="34" charset="0"/>
                        </a:rPr>
                        <a:t>EK Power Solutions AB</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Components</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effectLst/>
                          <a:latin typeface="Calibri" panose="020F0502020204030204" pitchFamily="34" charset="0"/>
                        </a:rPr>
                        <a:t>July 2021</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40</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dirty="0">
                          <a:effectLst/>
                          <a:latin typeface="Calibri" panose="020F0502020204030204" pitchFamily="34" charset="0"/>
                        </a:rPr>
                        <a:t>25</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5733780"/>
                  </a:ext>
                </a:extLst>
              </a:tr>
              <a:tr h="0">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noProof="0">
                          <a:solidFill>
                            <a:srgbClr val="000000"/>
                          </a:solidFill>
                          <a:effectLst/>
                          <a:latin typeface="Calibri" panose="020F0502020204030204" pitchFamily="34" charset="0"/>
                        </a:rPr>
                        <a:t>KZ moder AB</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Industrial Process</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July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100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29</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6523677"/>
                  </a:ext>
                </a:extLst>
              </a:tr>
              <a:tr h="0">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200" b="0" i="0" u="none" strike="noStrike" noProof="0">
                          <a:solidFill>
                            <a:srgbClr val="000000"/>
                          </a:solidFill>
                          <a:effectLst/>
                          <a:latin typeface="Calibri" panose="020F0502020204030204" pitchFamily="34" charset="0"/>
                        </a:rPr>
                        <a:t>Finnchain Oy</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Industrial Process</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July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70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20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39736261"/>
                  </a:ext>
                </a:extLst>
              </a:tr>
              <a:tr h="0">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200" b="0" i="0" u="none" strike="noStrike" noProof="0">
                          <a:solidFill>
                            <a:srgbClr val="000000"/>
                          </a:solidFill>
                          <a:effectLst/>
                          <a:latin typeface="Calibri" panose="020F0502020204030204" pitchFamily="34" charset="0"/>
                        </a:rPr>
                        <a:t>Tritech Solutions AB</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Automation</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effectLst/>
                          <a:latin typeface="Calibri" panose="020F0502020204030204" pitchFamily="34" charset="0"/>
                        </a:rPr>
                        <a:t>August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60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ctr"/>
                      <a:r>
                        <a:rPr lang="en-US" sz="1200" b="0" i="0" u="none" strike="noStrike" noProof="0">
                          <a:effectLst/>
                          <a:latin typeface="Calibri" panose="020F0502020204030204" pitchFamily="34" charset="0"/>
                        </a:rPr>
                        <a:t>8</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7551296"/>
                  </a:ext>
                </a:extLst>
              </a:tr>
              <a:tr h="0">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200" b="0" i="0" u="none" strike="noStrike" noProof="0">
                          <a:solidFill>
                            <a:srgbClr val="000000"/>
                          </a:solidFill>
                          <a:effectLst/>
                          <a:latin typeface="Calibri" panose="020F0502020204030204" pitchFamily="34" charset="0"/>
                        </a:rPr>
                        <a:t>Systerra Computer GmbH</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Automation</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September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95</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16</a:t>
                      </a:r>
                    </a:p>
                  </a:txBody>
                  <a:tcPr marL="44181" marR="44181" marT="44181" marB="44181" anchor="ctr">
                    <a:lnL w="12700" cmpd="sng">
                      <a:noFill/>
                    </a:lnL>
                    <a:lnR w="12700" cmpd="sng">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956481896"/>
                  </a:ext>
                </a:extLst>
              </a:tr>
              <a:tr h="0">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200" b="0" i="0" u="none" strike="noStrike" noProof="0">
                          <a:solidFill>
                            <a:srgbClr val="000000"/>
                          </a:solidFill>
                          <a:effectLst/>
                          <a:latin typeface="Calibri" panose="020F0502020204030204" pitchFamily="34" charset="0"/>
                        </a:rPr>
                        <a:t>ABH Stromschienen GmbH</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Electrification</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October 2021</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100</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22</a:t>
                      </a:r>
                    </a:p>
                  </a:txBody>
                  <a:tcPr marL="44181" marR="44181" marT="44181" marB="44181" anchor="ctr">
                    <a:lnL w="12700" cmpd="sng">
                      <a:noFill/>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0143333"/>
                  </a:ext>
                </a:extLst>
              </a:tr>
              <a:tr h="0">
                <a:tc>
                  <a:txBody>
                    <a:bodyPr/>
                    <a:lstStyle/>
                    <a:p>
                      <a:pPr algn="l" fontAlgn="ctr"/>
                      <a:endParaRPr lang="en-US" sz="1200" b="0" i="0" u="none" strike="noStrike" noProof="0">
                        <a:solidFill>
                          <a:srgbClr val="000000"/>
                        </a:solidFill>
                        <a:effectLst/>
                        <a:latin typeface="Calibri" panose="020F0502020204030204" pitchFamily="34" charset="0"/>
                      </a:endParaRPr>
                    </a:p>
                  </a:txBody>
                  <a:tcPr marL="8948" marR="8948" marT="8948"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r>
                        <a:rPr lang="en-US" sz="1200" b="0" i="0" u="none" strike="noStrike" noProof="0" dirty="0">
                          <a:solidFill>
                            <a:srgbClr val="000000"/>
                          </a:solidFill>
                          <a:effectLst/>
                          <a:latin typeface="Calibri" panose="020F0502020204030204" pitchFamily="34" charset="0"/>
                        </a:rPr>
                        <a:t>Ko Hartog </a:t>
                      </a:r>
                      <a:r>
                        <a:rPr lang="en-US" sz="1200" b="0" i="0" u="none" strike="noStrike" noProof="0" dirty="0" err="1">
                          <a:solidFill>
                            <a:srgbClr val="000000"/>
                          </a:solidFill>
                          <a:effectLst/>
                          <a:latin typeface="Calibri" panose="020F0502020204030204" pitchFamily="34" charset="0"/>
                        </a:rPr>
                        <a:t>Verkeerstechniek</a:t>
                      </a:r>
                      <a:r>
                        <a:rPr lang="en-US" sz="1200" b="0" i="0" u="none" strike="noStrike" noProof="0" dirty="0">
                          <a:solidFill>
                            <a:srgbClr val="000000"/>
                          </a:solidFill>
                          <a:effectLst/>
                          <a:latin typeface="Calibri" panose="020F0502020204030204" pitchFamily="34" charset="0"/>
                        </a:rPr>
                        <a:t> B.V.</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Energy</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0" i="0" u="none" strike="noStrike" noProof="0">
                          <a:solidFill>
                            <a:srgbClr val="000000"/>
                          </a:solidFill>
                          <a:effectLst/>
                          <a:latin typeface="Calibri" panose="020F0502020204030204" pitchFamily="34" charset="0"/>
                        </a:rPr>
                        <a:t>October 2021</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a:effectLst/>
                          <a:latin typeface="Calibri" panose="020F0502020204030204" pitchFamily="34" charset="0"/>
                        </a:rPr>
                        <a:t>80</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sz="1200" b="0" i="0" u="none" strike="noStrike" noProof="0" dirty="0">
                          <a:effectLst/>
                          <a:latin typeface="Calibri" panose="020F0502020204030204" pitchFamily="34" charset="0"/>
                        </a:rPr>
                        <a:t>18</a:t>
                      </a:r>
                    </a:p>
                  </a:txBody>
                  <a:tcPr marL="44181" marR="44181" marT="44181" marB="44181"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510138068"/>
                  </a:ext>
                </a:extLst>
              </a:tr>
            </a:tbl>
          </a:graphicData>
        </a:graphic>
      </p:graphicFrame>
      <p:grpSp>
        <p:nvGrpSpPr>
          <p:cNvPr id="6" name="Group 5">
            <a:extLst>
              <a:ext uri="{FF2B5EF4-FFF2-40B4-BE49-F238E27FC236}">
                <a16:creationId xmlns:a16="http://schemas.microsoft.com/office/drawing/2014/main" id="{8BB5C44D-75B1-45A7-998B-E1E8B87D56A6}"/>
              </a:ext>
            </a:extLst>
          </p:cNvPr>
          <p:cNvGrpSpPr/>
          <p:nvPr/>
        </p:nvGrpSpPr>
        <p:grpSpPr>
          <a:xfrm>
            <a:off x="826840" y="2132856"/>
            <a:ext cx="274320" cy="2046509"/>
            <a:chOff x="826840" y="1865376"/>
            <a:chExt cx="274320" cy="2046509"/>
          </a:xfrm>
        </p:grpSpPr>
        <p:grpSp>
          <p:nvGrpSpPr>
            <p:cNvPr id="5" name="Group 4">
              <a:extLst>
                <a:ext uri="{FF2B5EF4-FFF2-40B4-BE49-F238E27FC236}">
                  <a16:creationId xmlns:a16="http://schemas.microsoft.com/office/drawing/2014/main" id="{42110600-5994-4095-ADF6-E145B5872EAD}"/>
                </a:ext>
              </a:extLst>
            </p:cNvPr>
            <p:cNvGrpSpPr/>
            <p:nvPr/>
          </p:nvGrpSpPr>
          <p:grpSpPr>
            <a:xfrm>
              <a:off x="826840" y="2121408"/>
              <a:ext cx="274320" cy="1790477"/>
              <a:chOff x="826840" y="3273552"/>
              <a:chExt cx="274320" cy="1790477"/>
            </a:xfrm>
          </p:grpSpPr>
          <p:grpSp>
            <p:nvGrpSpPr>
              <p:cNvPr id="4" name="Group 3">
                <a:extLst>
                  <a:ext uri="{FF2B5EF4-FFF2-40B4-BE49-F238E27FC236}">
                    <a16:creationId xmlns:a16="http://schemas.microsoft.com/office/drawing/2014/main" id="{A7C76EAE-3B03-4BBC-9D7F-5DD26C938E8C}"/>
                  </a:ext>
                </a:extLst>
              </p:cNvPr>
              <p:cNvGrpSpPr/>
              <p:nvPr/>
            </p:nvGrpSpPr>
            <p:grpSpPr>
              <a:xfrm>
                <a:off x="826840" y="3273552"/>
                <a:ext cx="274320" cy="1790477"/>
                <a:chOff x="826840" y="3273552"/>
                <a:chExt cx="274320" cy="1790477"/>
              </a:xfrm>
            </p:grpSpPr>
            <p:pic>
              <p:nvPicPr>
                <p:cNvPr id="28" name="Bildobjekt 14" descr="En bild som visar skärmbild&#10;&#10;Automatiskt genererad beskrivning">
                  <a:extLst>
                    <a:ext uri="{FF2B5EF4-FFF2-40B4-BE49-F238E27FC236}">
                      <a16:creationId xmlns:a16="http://schemas.microsoft.com/office/drawing/2014/main" id="{90AFB274-85CD-41FA-882D-46CF6DAC12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r="-16376"/>
                <a:stretch/>
              </p:blipFill>
              <p:spPr>
                <a:xfrm>
                  <a:off x="826840" y="3273552"/>
                  <a:ext cx="274320" cy="163164"/>
                </a:xfrm>
                <a:prstGeom prst="rect">
                  <a:avLst/>
                </a:prstGeom>
              </p:spPr>
            </p:pic>
            <p:grpSp>
              <p:nvGrpSpPr>
                <p:cNvPr id="3" name="Group 2">
                  <a:extLst>
                    <a:ext uri="{FF2B5EF4-FFF2-40B4-BE49-F238E27FC236}">
                      <a16:creationId xmlns:a16="http://schemas.microsoft.com/office/drawing/2014/main" id="{A22C18C0-C62A-4280-ACCD-A4D16B517E5B}"/>
                    </a:ext>
                  </a:extLst>
                </p:cNvPr>
                <p:cNvGrpSpPr/>
                <p:nvPr/>
              </p:nvGrpSpPr>
              <p:grpSpPr>
                <a:xfrm>
                  <a:off x="826840" y="3538728"/>
                  <a:ext cx="228600" cy="1525301"/>
                  <a:chOff x="826840" y="3538728"/>
                  <a:chExt cx="228600" cy="1525301"/>
                </a:xfrm>
              </p:grpSpPr>
              <p:pic>
                <p:nvPicPr>
                  <p:cNvPr id="30" name="Bildobjekt 36">
                    <a:extLst>
                      <a:ext uri="{FF2B5EF4-FFF2-40B4-BE49-F238E27FC236}">
                        <a16:creationId xmlns:a16="http://schemas.microsoft.com/office/drawing/2014/main" id="{2CA93734-4D8E-4812-95F9-D3040DE140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26840" y="3538728"/>
                    <a:ext cx="228600" cy="171989"/>
                  </a:xfrm>
                  <a:prstGeom prst="rect">
                    <a:avLst/>
                  </a:prstGeom>
                </p:spPr>
              </p:pic>
              <p:pic>
                <p:nvPicPr>
                  <p:cNvPr id="14" name="Bildobjekt 36">
                    <a:extLst>
                      <a:ext uri="{FF2B5EF4-FFF2-40B4-BE49-F238E27FC236}">
                        <a16:creationId xmlns:a16="http://schemas.microsoft.com/office/drawing/2014/main" id="{D3C24A52-734B-47B2-8935-72C199E80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26840" y="3813048"/>
                    <a:ext cx="228600" cy="171989"/>
                  </a:xfrm>
                  <a:prstGeom prst="rect">
                    <a:avLst/>
                  </a:prstGeom>
                </p:spPr>
              </p:pic>
              <p:pic>
                <p:nvPicPr>
                  <p:cNvPr id="15" name="Bildobjekt 36">
                    <a:extLst>
                      <a:ext uri="{FF2B5EF4-FFF2-40B4-BE49-F238E27FC236}">
                        <a16:creationId xmlns:a16="http://schemas.microsoft.com/office/drawing/2014/main" id="{ADF365AB-2CEB-4941-B726-DA55D5A4DA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26840" y="4077072"/>
                    <a:ext cx="228600" cy="171989"/>
                  </a:xfrm>
                  <a:prstGeom prst="rect">
                    <a:avLst/>
                  </a:prstGeom>
                </p:spPr>
              </p:pic>
              <p:pic>
                <p:nvPicPr>
                  <p:cNvPr id="16" name="Bildobjekt 36">
                    <a:extLst>
                      <a:ext uri="{FF2B5EF4-FFF2-40B4-BE49-F238E27FC236}">
                        <a16:creationId xmlns:a16="http://schemas.microsoft.com/office/drawing/2014/main" id="{BF6AD761-F955-4608-8367-4D707EEB1E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26840" y="4352544"/>
                    <a:ext cx="228600" cy="171989"/>
                  </a:xfrm>
                  <a:prstGeom prst="rect">
                    <a:avLst/>
                  </a:prstGeom>
                </p:spPr>
              </p:pic>
              <p:pic>
                <p:nvPicPr>
                  <p:cNvPr id="18" name="Bildobjekt 36">
                    <a:extLst>
                      <a:ext uri="{FF2B5EF4-FFF2-40B4-BE49-F238E27FC236}">
                        <a16:creationId xmlns:a16="http://schemas.microsoft.com/office/drawing/2014/main" id="{A3C5EE34-10E8-447C-B708-B6985D9F68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826840" y="4892040"/>
                    <a:ext cx="228600" cy="171989"/>
                  </a:xfrm>
                  <a:prstGeom prst="rect">
                    <a:avLst/>
                  </a:prstGeom>
                </p:spPr>
              </p:pic>
            </p:grpSp>
          </p:grpSp>
          <p:pic>
            <p:nvPicPr>
              <p:cNvPr id="19" name="Bildobjekt 14" descr="En bild som visar skärmbild&#10;&#10;Automatiskt genererad beskrivning">
                <a:extLst>
                  <a:ext uri="{FF2B5EF4-FFF2-40B4-BE49-F238E27FC236}">
                    <a16:creationId xmlns:a16="http://schemas.microsoft.com/office/drawing/2014/main" id="{CC9AD358-CB0F-42A4-923D-4E7211DB62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 r="-16376"/>
              <a:stretch/>
            </p:blipFill>
            <p:spPr>
              <a:xfrm>
                <a:off x="826840" y="4634831"/>
                <a:ext cx="274320" cy="163164"/>
              </a:xfrm>
              <a:prstGeom prst="rect">
                <a:avLst/>
              </a:prstGeom>
            </p:spPr>
          </p:pic>
        </p:grpSp>
        <p:pic>
          <p:nvPicPr>
            <p:cNvPr id="20" name="Bildobjekt 18">
              <a:extLst>
                <a:ext uri="{FF2B5EF4-FFF2-40B4-BE49-F238E27FC236}">
                  <a16:creationId xmlns:a16="http://schemas.microsoft.com/office/drawing/2014/main" id="{D9797C5F-CF1F-4B18-83B0-76F4A2A535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V="1">
              <a:off x="826840" y="1865376"/>
              <a:ext cx="228600" cy="150069"/>
            </a:xfrm>
            <a:prstGeom prst="rect">
              <a:avLst/>
            </a:prstGeom>
          </p:spPr>
        </p:pic>
      </p:grpSp>
      <p:pic>
        <p:nvPicPr>
          <p:cNvPr id="4104" name="Picture 8" descr="Image result for tysk flagga">
            <a:extLst>
              <a:ext uri="{FF2B5EF4-FFF2-40B4-BE49-F238E27FC236}">
                <a16:creationId xmlns:a16="http://schemas.microsoft.com/office/drawing/2014/main" id="{459A1213-247E-4B8B-8DDB-2EE2FD11D19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3062"/>
          <a:stretch/>
        </p:blipFill>
        <p:spPr bwMode="auto">
          <a:xfrm>
            <a:off x="813289" y="4288511"/>
            <a:ext cx="253276" cy="17460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Image result for tysk flagga">
            <a:extLst>
              <a:ext uri="{FF2B5EF4-FFF2-40B4-BE49-F238E27FC236}">
                <a16:creationId xmlns:a16="http://schemas.microsoft.com/office/drawing/2014/main" id="{5FBDC320-5D58-44EA-8406-796CC76F4E3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3062"/>
          <a:stretch/>
        </p:blipFill>
        <p:spPr bwMode="auto">
          <a:xfrm>
            <a:off x="813289" y="4582394"/>
            <a:ext cx="253276" cy="17460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holländsk flagga">
            <a:extLst>
              <a:ext uri="{FF2B5EF4-FFF2-40B4-BE49-F238E27FC236}">
                <a16:creationId xmlns:a16="http://schemas.microsoft.com/office/drawing/2014/main" id="{6744956F-ACF9-4075-8F14-E7E7268B3D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289" y="4845903"/>
            <a:ext cx="242151" cy="18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11317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EB38F3-CDC1-4C71-8C30-F84DFD181659}"/>
              </a:ext>
            </a:extLst>
          </p:cNvPr>
          <p:cNvSpPr>
            <a:spLocks noGrp="1"/>
          </p:cNvSpPr>
          <p:nvPr>
            <p:ph type="sldNum" sz="quarter" idx="12"/>
          </p:nvPr>
        </p:nvSpPr>
        <p:spPr/>
        <p:txBody>
          <a:bodyPr/>
          <a:lstStyle/>
          <a:p>
            <a:fld id="{767C95B9-7351-4870-9180-D26802608E6A}" type="slidenum">
              <a:rPr lang="sv-SE" smtClean="0"/>
              <a:pPr/>
              <a:t>8</a:t>
            </a:fld>
            <a:endParaRPr lang="sv-SE" dirty="0"/>
          </a:p>
        </p:txBody>
      </p:sp>
      <p:sp>
        <p:nvSpPr>
          <p:cNvPr id="5" name="Rubrik 2">
            <a:extLst>
              <a:ext uri="{FF2B5EF4-FFF2-40B4-BE49-F238E27FC236}">
                <a16:creationId xmlns:a16="http://schemas.microsoft.com/office/drawing/2014/main" id="{DB11A173-4BE1-45CC-A226-4842DDED9DBA}"/>
              </a:ext>
            </a:extLst>
          </p:cNvPr>
          <p:cNvSpPr>
            <a:spLocks noGrp="1"/>
          </p:cNvSpPr>
          <p:nvPr>
            <p:ph type="title"/>
          </p:nvPr>
        </p:nvSpPr>
        <p:spPr>
          <a:xfrm>
            <a:off x="695325" y="2051050"/>
            <a:ext cx="4824413" cy="1341438"/>
          </a:xfrm>
        </p:spPr>
        <p:txBody>
          <a:bodyPr>
            <a:normAutofit/>
          </a:bodyPr>
          <a:lstStyle/>
          <a:p>
            <a:r>
              <a:rPr lang="sv-SE" dirty="0"/>
              <a:t>FINANCIAL POSITION</a:t>
            </a:r>
          </a:p>
        </p:txBody>
      </p:sp>
      <p:pic>
        <p:nvPicPr>
          <p:cNvPr id="2" name="Picture 1">
            <a:extLst>
              <a:ext uri="{FF2B5EF4-FFF2-40B4-BE49-F238E27FC236}">
                <a16:creationId xmlns:a16="http://schemas.microsoft.com/office/drawing/2014/main" id="{F1A1BE94-712B-4A4E-A982-88BCB444134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0" y="193077"/>
            <a:ext cx="5903912" cy="6000171"/>
          </a:xfrm>
          <a:prstGeom prst="rect">
            <a:avLst/>
          </a:prstGeom>
        </p:spPr>
      </p:pic>
    </p:spTree>
    <p:extLst>
      <p:ext uri="{BB962C8B-B14F-4D97-AF65-F5344CB8AC3E}">
        <p14:creationId xmlns:p14="http://schemas.microsoft.com/office/powerpoint/2010/main" val="334944412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40F1ED5-E5E7-7C4C-814E-C17D1400A7CD}"/>
              </a:ext>
            </a:extLst>
          </p:cNvPr>
          <p:cNvSpPr>
            <a:spLocks/>
          </p:cNvSpPr>
          <p:nvPr/>
        </p:nvSpPr>
        <p:spPr bwMode="gray">
          <a:xfrm>
            <a:off x="192085" y="188913"/>
            <a:ext cx="11807828" cy="60118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600"/>
              </a:spcBef>
            </a:pPr>
            <a:endParaRPr lang="sv-SE" dirty="0"/>
          </a:p>
        </p:txBody>
      </p:sp>
      <p:sp>
        <p:nvSpPr>
          <p:cNvPr id="2" name="Rubrik 1">
            <a:extLst>
              <a:ext uri="{FF2B5EF4-FFF2-40B4-BE49-F238E27FC236}">
                <a16:creationId xmlns:a16="http://schemas.microsoft.com/office/drawing/2014/main" id="{AF6228DA-B22E-0A41-90DD-9891104BBFD7}"/>
              </a:ext>
            </a:extLst>
          </p:cNvPr>
          <p:cNvSpPr>
            <a:spLocks noGrp="1"/>
          </p:cNvSpPr>
          <p:nvPr>
            <p:ph type="title"/>
          </p:nvPr>
        </p:nvSpPr>
        <p:spPr>
          <a:xfrm>
            <a:off x="695326" y="636812"/>
            <a:ext cx="10801350" cy="504754"/>
          </a:xfrm>
        </p:spPr>
        <p:txBody>
          <a:bodyPr>
            <a:normAutofit/>
          </a:bodyPr>
          <a:lstStyle/>
          <a:p>
            <a:r>
              <a:rPr lang="sv-SE" sz="3600" dirty="0"/>
              <a:t>INCOME STATEMENT, CONDENSED</a:t>
            </a:r>
            <a:endParaRPr lang="en-GB" sz="3600" dirty="0"/>
          </a:p>
        </p:txBody>
      </p:sp>
      <p:sp>
        <p:nvSpPr>
          <p:cNvPr id="4" name="Platshållare för bildnummer 3">
            <a:extLst>
              <a:ext uri="{FF2B5EF4-FFF2-40B4-BE49-F238E27FC236}">
                <a16:creationId xmlns:a16="http://schemas.microsoft.com/office/drawing/2014/main" id="{7BC2662E-D2EF-F248-88AD-229BBFEF49BE}"/>
              </a:ext>
            </a:extLst>
          </p:cNvPr>
          <p:cNvSpPr>
            <a:spLocks noGrp="1"/>
          </p:cNvSpPr>
          <p:nvPr>
            <p:ph type="sldNum" sz="quarter" idx="12"/>
          </p:nvPr>
        </p:nvSpPr>
        <p:spPr/>
        <p:txBody>
          <a:bodyPr/>
          <a:lstStyle/>
          <a:p>
            <a:fld id="{767C95B9-7351-4870-9180-D26802608E6A}" type="slidenum">
              <a:rPr lang="sv-SE" smtClean="0"/>
              <a:t>9</a:t>
            </a:fld>
            <a:endParaRPr lang="sv-SE" dirty="0"/>
          </a:p>
        </p:txBody>
      </p:sp>
      <p:pic>
        <p:nvPicPr>
          <p:cNvPr id="6" name="Picture 5">
            <a:extLst>
              <a:ext uri="{FF2B5EF4-FFF2-40B4-BE49-F238E27FC236}">
                <a16:creationId xmlns:a16="http://schemas.microsoft.com/office/drawing/2014/main" id="{E9AAEBA8-37DF-410E-8B23-D00536F4EFC1}"/>
              </a:ext>
            </a:extLst>
          </p:cNvPr>
          <p:cNvPicPr>
            <a:picLocks noChangeAspect="1"/>
          </p:cNvPicPr>
          <p:nvPr/>
        </p:nvPicPr>
        <p:blipFill>
          <a:blip r:embed="rId3"/>
          <a:stretch>
            <a:fillRect/>
          </a:stretch>
        </p:blipFill>
        <p:spPr>
          <a:xfrm>
            <a:off x="685800" y="1371600"/>
            <a:ext cx="10145790" cy="4572000"/>
          </a:xfrm>
          <a:prstGeom prst="rect">
            <a:avLst/>
          </a:prstGeom>
        </p:spPr>
      </p:pic>
    </p:spTree>
    <p:extLst>
      <p:ext uri="{BB962C8B-B14F-4D97-AF65-F5344CB8AC3E}">
        <p14:creationId xmlns:p14="http://schemas.microsoft.com/office/powerpoint/2010/main" val="246649220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PICFILENAME" val="M:\1_Aktuellt\1_JOBB_Pågående\Oxenstierna_202\J-3000_N_Apr-18_Addtech-mall_CB\jpg\image1    s3  .jpg"/>
</p:tagLst>
</file>

<file path=ppt/tags/tag2.xml><?xml version="1.0" encoding="utf-8"?>
<p:tagLst xmlns:a="http://schemas.openxmlformats.org/drawingml/2006/main" xmlns:r="http://schemas.openxmlformats.org/officeDocument/2006/relationships" xmlns:p="http://schemas.openxmlformats.org/presentationml/2006/main">
  <p:tag name="PICFILENAME" val="M:\1_Aktuellt\1_JOBB_Pågående\Oxenstierna_202\J-3000_N_Apr-18_Addtech-mall_CB\jpg\image1    s3  .jpg"/>
</p:tagLst>
</file>

<file path=ppt/tags/tag3.xml><?xml version="1.0" encoding="utf-8"?>
<p:tagLst xmlns:a="http://schemas.openxmlformats.org/drawingml/2006/main" xmlns:r="http://schemas.openxmlformats.org/officeDocument/2006/relationships" xmlns:p="http://schemas.openxmlformats.org/presentationml/2006/main">
  <p:tag name="PICFILENAME" val="M:\1_Aktuellt\1_JOBB_Pågående\Oxenstierna_202\J-3000_N_Apr-18_Addtech-mall_CB\jpg\image1    s3  .jpg"/>
</p:tagLst>
</file>

<file path=ppt/tags/tag4.xml><?xml version="1.0" encoding="utf-8"?>
<p:tagLst xmlns:a="http://schemas.openxmlformats.org/drawingml/2006/main" xmlns:r="http://schemas.openxmlformats.org/officeDocument/2006/relationships" xmlns:p="http://schemas.openxmlformats.org/presentationml/2006/main">
  <p:tag name="PICFILENAME" val="M:\1_Aktuellt\1_JOBB_Pågående\Oxenstierna_202\J-3000_N_Apr-18_Addtech-mall_CB\jpg\image1    s3  .jpg"/>
</p:tagLst>
</file>

<file path=ppt/tags/tag5.xml><?xml version="1.0" encoding="utf-8"?>
<p:tagLst xmlns:a="http://schemas.openxmlformats.org/drawingml/2006/main" xmlns:r="http://schemas.openxmlformats.org/officeDocument/2006/relationships" xmlns:p="http://schemas.openxmlformats.org/presentationml/2006/main">
  <p:tag name="PICFILENAME" val="M:\1_Aktuellt\1_JOBB_Pågående\Oxenstierna_202\J-3000_N_Apr-18_Addtech-mall_CB\jpg\image1    s3  .jpg"/>
</p:tagLst>
</file>

<file path=ppt/theme/theme1.xml><?xml version="1.0" encoding="utf-8"?>
<a:theme xmlns:a="http://schemas.openxmlformats.org/drawingml/2006/main" name="Addtech ny mall 2010">
  <a:themeElements>
    <a:clrScheme name="ADDTECH FÄRGTEMA">
      <a:dk1>
        <a:srgbClr val="404F5B"/>
      </a:dk1>
      <a:lt1>
        <a:sysClr val="window" lastClr="FFFFFF"/>
      </a:lt1>
      <a:dk2>
        <a:srgbClr val="404F5B"/>
      </a:dk2>
      <a:lt2>
        <a:srgbClr val="FFFCF3"/>
      </a:lt2>
      <a:accent1>
        <a:srgbClr val="D93E00"/>
      </a:accent1>
      <a:accent2>
        <a:srgbClr val="6189B3"/>
      </a:accent2>
      <a:accent3>
        <a:srgbClr val="404F5B"/>
      </a:accent3>
      <a:accent4>
        <a:srgbClr val="A19689"/>
      </a:accent4>
      <a:accent5>
        <a:srgbClr val="DFD9D2"/>
      </a:accent5>
      <a:accent6>
        <a:srgbClr val="000000"/>
      </a:accent6>
      <a:hlink>
        <a:srgbClr val="6189B3"/>
      </a:hlink>
      <a:folHlink>
        <a:srgbClr val="404F5B"/>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1_Addtech POWERPOINT 2012">
  <a:themeElements>
    <a:clrScheme name="ADDTECH FÄRGTEMA">
      <a:dk1>
        <a:srgbClr val="404F5B"/>
      </a:dk1>
      <a:lt1>
        <a:sysClr val="window" lastClr="FFFFFF"/>
      </a:lt1>
      <a:dk2>
        <a:srgbClr val="404F5B"/>
      </a:dk2>
      <a:lt2>
        <a:srgbClr val="FFFCF3"/>
      </a:lt2>
      <a:accent1>
        <a:srgbClr val="D93E00"/>
      </a:accent1>
      <a:accent2>
        <a:srgbClr val="6189B3"/>
      </a:accent2>
      <a:accent3>
        <a:srgbClr val="404F5B"/>
      </a:accent3>
      <a:accent4>
        <a:srgbClr val="A19689"/>
      </a:accent4>
      <a:accent5>
        <a:srgbClr val="DFD9D2"/>
      </a:accent5>
      <a:accent6>
        <a:srgbClr val="000000"/>
      </a:accent6>
      <a:hlink>
        <a:srgbClr val="6189B3"/>
      </a:hlink>
      <a:folHlink>
        <a:srgbClr val="404F5B"/>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ddtech 2018">
  <a:themeElements>
    <a:clrScheme name="Anpassat 80">
      <a:dk1>
        <a:srgbClr val="202020"/>
      </a:dk1>
      <a:lt1>
        <a:srgbClr val="FFFFFF"/>
      </a:lt1>
      <a:dk2>
        <a:srgbClr val="364E5B"/>
      </a:dk2>
      <a:lt2>
        <a:srgbClr val="DDDDDD"/>
      </a:lt2>
      <a:accent1>
        <a:srgbClr val="EB672F"/>
      </a:accent1>
      <a:accent2>
        <a:srgbClr val="70A8C3"/>
      </a:accent2>
      <a:accent3>
        <a:srgbClr val="364E5B"/>
      </a:accent3>
      <a:accent4>
        <a:srgbClr val="86959D"/>
      </a:accent4>
      <a:accent5>
        <a:srgbClr val="C3CACE"/>
      </a:accent5>
      <a:accent6>
        <a:srgbClr val="E9ECED"/>
      </a:accent6>
      <a:hlink>
        <a:srgbClr val="70A8C3"/>
      </a:hlink>
      <a:folHlink>
        <a:srgbClr val="364E5B"/>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a:noFill/>
        </a:ln>
      </a:spPr>
      <a:bodyPr rtlCol="0" anchor="ctr"/>
      <a:lstStyle>
        <a:defPPr algn="ctr">
          <a:lnSpc>
            <a:spcPct val="90000"/>
          </a:lnSpc>
          <a:spcBef>
            <a:spcPts val="600"/>
          </a:spcBef>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rtlCol="0">
        <a:spAutoFit/>
      </a:bodyPr>
      <a:lstStyle>
        <a:defPPr algn="l">
          <a:lnSpc>
            <a:spcPct val="90000"/>
          </a:lnSpc>
          <a:spcBef>
            <a:spcPts val="600"/>
          </a:spcBef>
          <a:buClr>
            <a:schemeClr val="accent2"/>
          </a:buClr>
          <a:defRPr dirty="0" smtClean="0"/>
        </a:defPPr>
      </a:lstStyle>
    </a:txDef>
  </a:objectDefaults>
  <a:extraClrSchemeLst/>
  <a:custClrLst>
    <a:custClr name=" ">
      <a:srgbClr val="EE7E4E"/>
    </a:custClr>
    <a:custClr name=" ">
      <a:srgbClr val="F29C78"/>
    </a:custClr>
    <a:custClr name=" ">
      <a:srgbClr val="F6B9A0"/>
    </a:custClr>
    <a:custClr name=" ">
      <a:srgbClr val="FBE1D5"/>
    </a:custClr>
    <a:custClr name=" ">
      <a:srgbClr val="8DB9CF"/>
    </a:custClr>
    <a:custClr name=" ">
      <a:srgbClr val="A2C6D8"/>
    </a:custClr>
    <a:custClr name=" ">
      <a:srgbClr val="B8D4E1"/>
    </a:custClr>
    <a:custClr>
      <a:srgbClr val="D4E5ED"/>
    </a:custClr>
  </a:custClrLst>
  <a:extLst>
    <a:ext uri="{05A4C25C-085E-4340-85A3-A5531E510DB2}">
      <thm15:themeFamily xmlns:thm15="http://schemas.microsoft.com/office/thememl/2012/main" name="Addtech 2018" id="{35A3C9EA-D443-47EB-B963-472B698952ED}" vid="{69DDF059-3225-4E6B-BE35-B34B96239CA9}"/>
    </a:ext>
  </a:extLst>
</a:theme>
</file>

<file path=ppt/theme/theme4.xml><?xml version="1.0" encoding="utf-8"?>
<a:theme xmlns:a="http://schemas.openxmlformats.org/drawingml/2006/main" name="1_Addtech ny mall 2010">
  <a:themeElements>
    <a:clrScheme name="ADDTECH FÄRGTEMA">
      <a:dk1>
        <a:srgbClr val="404F5B"/>
      </a:dk1>
      <a:lt1>
        <a:sysClr val="window" lastClr="FFFFFF"/>
      </a:lt1>
      <a:dk2>
        <a:srgbClr val="404F5B"/>
      </a:dk2>
      <a:lt2>
        <a:srgbClr val="FFFCF3"/>
      </a:lt2>
      <a:accent1>
        <a:srgbClr val="D93E00"/>
      </a:accent1>
      <a:accent2>
        <a:srgbClr val="6189B3"/>
      </a:accent2>
      <a:accent3>
        <a:srgbClr val="404F5B"/>
      </a:accent3>
      <a:accent4>
        <a:srgbClr val="A19689"/>
      </a:accent4>
      <a:accent5>
        <a:srgbClr val="DFD9D2"/>
      </a:accent5>
      <a:accent6>
        <a:srgbClr val="000000"/>
      </a:accent6>
      <a:hlink>
        <a:srgbClr val="6189B3"/>
      </a:hlink>
      <a:folHlink>
        <a:srgbClr val="404F5B"/>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7F68A86B150EC41BEA6E9E796E717D2" ma:contentTypeVersion="7" ma:contentTypeDescription="Skapa ett nytt dokument." ma:contentTypeScope="" ma:versionID="570edb55548bb26b50497d91baf5113a">
  <xsd:schema xmlns:xsd="http://www.w3.org/2001/XMLSchema" xmlns:xs="http://www.w3.org/2001/XMLSchema" xmlns:p="http://schemas.microsoft.com/office/2006/metadata/properties" xmlns:ns2="41cc6297-7483-4f00-a883-c7a42c9bf7b3" targetNamespace="http://schemas.microsoft.com/office/2006/metadata/properties" ma:root="true" ma:fieldsID="ccfcb069be0faff3aafc3ab210af53a6" ns2:_="">
    <xsd:import namespace="41cc6297-7483-4f00-a883-c7a42c9bf7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cc6297-7483-4f00-a883-c7a42c9bf7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AC74BE-3A6F-42AF-BEC0-CDBD76411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cc6297-7483-4f00-a883-c7a42c9bf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8549B-E609-4B90-AB5C-52932D5D6382}">
  <ds:schemaRefs>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elements/1.1/"/>
    <ds:schemaRef ds:uri="41cc6297-7483-4f00-a883-c7a42c9bf7b3"/>
    <ds:schemaRef ds:uri="http://www.w3.org/XML/1998/namespace"/>
    <ds:schemaRef ds:uri="http://purl.org/dc/dcmitype/"/>
  </ds:schemaRefs>
</ds:datastoreItem>
</file>

<file path=customXml/itemProps3.xml><?xml version="1.0" encoding="utf-8"?>
<ds:datastoreItem xmlns:ds="http://schemas.openxmlformats.org/officeDocument/2006/customXml" ds:itemID="{D0212531-9768-482B-ADB4-D323CFE93D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3428</Words>
  <Application>Microsoft Office PowerPoint</Application>
  <PresentationFormat>Widescreen</PresentationFormat>
  <Paragraphs>376</Paragraphs>
  <Slides>19</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19</vt:i4>
      </vt:variant>
    </vt:vector>
  </HeadingPairs>
  <TitlesOfParts>
    <vt:vector size="31" baseType="lpstr">
      <vt:lpstr>aktiv-grotesk</vt:lpstr>
      <vt:lpstr>Lucida Grande</vt:lpstr>
      <vt:lpstr>Arial</vt:lpstr>
      <vt:lpstr>Calibri</vt:lpstr>
      <vt:lpstr>Frank New</vt:lpstr>
      <vt:lpstr>Times New Roman</vt:lpstr>
      <vt:lpstr>Verdana</vt:lpstr>
      <vt:lpstr>Wingdings</vt:lpstr>
      <vt:lpstr>Addtech ny mall 2010</vt:lpstr>
      <vt:lpstr>11_Addtech POWERPOINT 2012</vt:lpstr>
      <vt:lpstr>Addtech 2018</vt:lpstr>
      <vt:lpstr>1_Addtech ny mall 2010</vt:lpstr>
      <vt:lpstr>Interim report 1 April – 30 September 2021</vt:lpstr>
      <vt:lpstr>Strong quarter with high demand</vt:lpstr>
      <vt:lpstr>QUARTER 2: net sales development Strong underlying demand with high growth in all business </vt:lpstr>
      <vt:lpstr>quarter 2: ebita development ebita increased 39% with record high margins </vt:lpstr>
      <vt:lpstr>quarter 2: Business area development HIGH ACTIVITY IN ALL BUSINESS AREAS </vt:lpstr>
      <vt:lpstr>period April 1 – September 30 net sales Increased by 18 %</vt:lpstr>
      <vt:lpstr>Carefully selected acquisitions 5 acquisitions in the second quarter</vt:lpstr>
      <vt:lpstr>FINANCIAL POSITION</vt:lpstr>
      <vt:lpstr>INCOME STATEMENT, CONDENSED</vt:lpstr>
      <vt:lpstr>Net sales &amp; margin</vt:lpstr>
      <vt:lpstr>CASH FLOW STATEMENT, CONDENSED</vt:lpstr>
      <vt:lpstr>P (ebita) / WC</vt:lpstr>
      <vt:lpstr>KEY FINANCIAL INDICATORS</vt:lpstr>
      <vt:lpstr>strategic mix for sustainable growth</vt:lpstr>
      <vt:lpstr>PowerPoint Presentation</vt:lpstr>
      <vt:lpstr>PowerPoint Presentation</vt:lpstr>
      <vt:lpstr>Five areas for FUTURE growth</vt:lpstr>
      <vt:lpstr>Summary</vt:lpstr>
      <vt:lpstr>Q&amp;A</vt:lpstr>
    </vt:vector>
  </TitlesOfParts>
  <Company>Addtech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Johan Sjö</dc:creator>
  <cp:lastModifiedBy>Casselblad Christopher, Addtech Nordic AB</cp:lastModifiedBy>
  <cp:revision>2183</cp:revision>
  <cp:lastPrinted>2021-10-28T06:12:20Z</cp:lastPrinted>
  <dcterms:created xsi:type="dcterms:W3CDTF">2008-02-13T09:23:55Z</dcterms:created>
  <dcterms:modified xsi:type="dcterms:W3CDTF">2022-02-08T08:16:42Z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0x010100E7F68A86B150EC41BEA6E9E796E717D2</vt:lpwstr>
  </property>
  <property fmtid="{D5CDD505-2E9C-101B-9397-08002B2CF9AE}" pid="3" name="Order">
    <vt:r8>3300</vt:r8>
  </property>
</Properties>
</file>